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3"/>
  </p:notesMasterIdLst>
  <p:handoutMasterIdLst>
    <p:handoutMasterId r:id="rId34"/>
  </p:handoutMasterIdLst>
  <p:sldIdLst>
    <p:sldId id="256" r:id="rId5"/>
    <p:sldId id="257" r:id="rId6"/>
    <p:sldId id="259" r:id="rId7"/>
    <p:sldId id="261" r:id="rId8"/>
    <p:sldId id="262" r:id="rId9"/>
    <p:sldId id="270" r:id="rId10"/>
    <p:sldId id="263" r:id="rId11"/>
    <p:sldId id="271" r:id="rId12"/>
    <p:sldId id="273" r:id="rId13"/>
    <p:sldId id="275" r:id="rId14"/>
    <p:sldId id="274" r:id="rId15"/>
    <p:sldId id="276" r:id="rId16"/>
    <p:sldId id="277" r:id="rId17"/>
    <p:sldId id="279" r:id="rId18"/>
    <p:sldId id="280" r:id="rId19"/>
    <p:sldId id="281" r:id="rId20"/>
    <p:sldId id="282" r:id="rId21"/>
    <p:sldId id="283" r:id="rId22"/>
    <p:sldId id="286" r:id="rId23"/>
    <p:sldId id="284" r:id="rId24"/>
    <p:sldId id="287" r:id="rId25"/>
    <p:sldId id="294" r:id="rId26"/>
    <p:sldId id="288" r:id="rId27"/>
    <p:sldId id="289" r:id="rId28"/>
    <p:sldId id="293" r:id="rId29"/>
    <p:sldId id="291" r:id="rId30"/>
    <p:sldId id="292" r:id="rId31"/>
    <p:sldId id="285" r:id="rId32"/>
  </p:sldIdLst>
  <p:sldSz cx="12192000" cy="6858000"/>
  <p:notesSz cx="6858000" cy="9144000"/>
  <p:defaultTextStyle>
    <a:defPPr rtl="0">
      <a:defRPr lang="it-IT"/>
    </a:defPPr>
    <a:lvl1pPr marL="0" algn="l" defTabSz="914400" rtl="0" eaLnBrk="1" latinLnBrk="0" hangingPunct="1">
      <a:defRPr lang="it-IT" sz="1800" kern="1200">
        <a:solidFill>
          <a:schemeClr val="tx1"/>
        </a:solidFill>
        <a:latin typeface="+mn-lt"/>
        <a:ea typeface="+mn-ea"/>
        <a:cs typeface="+mn-cs"/>
      </a:defRPr>
    </a:lvl1pPr>
    <a:lvl2pPr marL="457200" algn="l" defTabSz="914400" rtl="0" eaLnBrk="1" latinLnBrk="0" hangingPunct="1">
      <a:defRPr lang="it-IT" sz="1800" kern="1200">
        <a:solidFill>
          <a:schemeClr val="tx1"/>
        </a:solidFill>
        <a:latin typeface="+mn-lt"/>
        <a:ea typeface="+mn-ea"/>
        <a:cs typeface="+mn-cs"/>
      </a:defRPr>
    </a:lvl2pPr>
    <a:lvl3pPr marL="914400" algn="l" defTabSz="914400" rtl="0" eaLnBrk="1" latinLnBrk="0" hangingPunct="1">
      <a:defRPr lang="it-IT" sz="1800" kern="1200">
        <a:solidFill>
          <a:schemeClr val="tx1"/>
        </a:solidFill>
        <a:latin typeface="+mn-lt"/>
        <a:ea typeface="+mn-ea"/>
        <a:cs typeface="+mn-cs"/>
      </a:defRPr>
    </a:lvl3pPr>
    <a:lvl4pPr marL="1371600" algn="l" defTabSz="914400" rtl="0" eaLnBrk="1" latinLnBrk="0" hangingPunct="1">
      <a:defRPr lang="it-IT" sz="1800" kern="1200">
        <a:solidFill>
          <a:schemeClr val="tx1"/>
        </a:solidFill>
        <a:latin typeface="+mn-lt"/>
        <a:ea typeface="+mn-ea"/>
        <a:cs typeface="+mn-cs"/>
      </a:defRPr>
    </a:lvl4pPr>
    <a:lvl5pPr marL="1828800" algn="l" defTabSz="914400" rtl="0" eaLnBrk="1" latinLnBrk="0" hangingPunct="1">
      <a:defRPr lang="it-IT" sz="1800" kern="1200">
        <a:solidFill>
          <a:schemeClr val="tx1"/>
        </a:solidFill>
        <a:latin typeface="+mn-lt"/>
        <a:ea typeface="+mn-ea"/>
        <a:cs typeface="+mn-cs"/>
      </a:defRPr>
    </a:lvl5pPr>
    <a:lvl6pPr marL="2286000" algn="l" defTabSz="914400" rtl="0" eaLnBrk="1" latinLnBrk="0" hangingPunct="1">
      <a:defRPr lang="it-IT" sz="1800" kern="1200">
        <a:solidFill>
          <a:schemeClr val="tx1"/>
        </a:solidFill>
        <a:latin typeface="+mn-lt"/>
        <a:ea typeface="+mn-ea"/>
        <a:cs typeface="+mn-cs"/>
      </a:defRPr>
    </a:lvl6pPr>
    <a:lvl7pPr marL="2743200" algn="l" defTabSz="914400" rtl="0" eaLnBrk="1" latinLnBrk="0" hangingPunct="1">
      <a:defRPr lang="it-IT" sz="1800" kern="1200">
        <a:solidFill>
          <a:schemeClr val="tx1"/>
        </a:solidFill>
        <a:latin typeface="+mn-lt"/>
        <a:ea typeface="+mn-ea"/>
        <a:cs typeface="+mn-cs"/>
      </a:defRPr>
    </a:lvl7pPr>
    <a:lvl8pPr marL="3200400" algn="l" defTabSz="914400" rtl="0" eaLnBrk="1" latinLnBrk="0" hangingPunct="1">
      <a:defRPr lang="it-IT" sz="1800" kern="1200">
        <a:solidFill>
          <a:schemeClr val="tx1"/>
        </a:solidFill>
        <a:latin typeface="+mn-lt"/>
        <a:ea typeface="+mn-ea"/>
        <a:cs typeface="+mn-cs"/>
      </a:defRPr>
    </a:lvl8pPr>
    <a:lvl9pPr marL="3657600" algn="l" defTabSz="914400" rtl="0" eaLnBrk="1" latinLnBrk="0" hangingPunct="1">
      <a:defRPr lang="it-IT"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EBE8"/>
    <a:srgbClr val="246CD1"/>
    <a:srgbClr val="262626"/>
    <a:srgbClr val="2B2B2B"/>
    <a:srgbClr val="1F1F1F"/>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AD9D43-5357-4569-BE27-E1A452C11F97}" v="7482" dt="2024-08-26T08:48:09.811"/>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540" autoAdjust="0"/>
  </p:normalViewPr>
  <p:slideViewPr>
    <p:cSldViewPr snapToGrid="0">
      <p:cViewPr varScale="1">
        <p:scale>
          <a:sx n="61" d="100"/>
          <a:sy n="61" d="100"/>
        </p:scale>
        <p:origin x="102" y="930"/>
      </p:cViewPr>
      <p:guideLst/>
    </p:cSldViewPr>
  </p:slideViewPr>
  <p:notesTextViewPr>
    <p:cViewPr>
      <p:scale>
        <a:sx n="3" d="2"/>
        <a:sy n="3" d="2"/>
      </p:scale>
      <p:origin x="0" y="0"/>
    </p:cViewPr>
  </p:notesTextViewPr>
  <p:notesViewPr>
    <p:cSldViewPr snapToGrid="0">
      <p:cViewPr varScale="1">
        <p:scale>
          <a:sx n="97" d="100"/>
          <a:sy n="97" d="100"/>
        </p:scale>
        <p:origin x="2868"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6/11/relationships/changesInfo" Target="changesInfos/changesInfo1.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ulio Duso" userId="c33df2b4d2f0c5f5" providerId="LiveId" clId="{33AD9D43-5357-4569-BE27-E1A452C11F97}"/>
    <pc:docChg chg="undo custSel addSld delSld modSld sldOrd">
      <pc:chgData name="Giulio Duso" userId="c33df2b4d2f0c5f5" providerId="LiveId" clId="{33AD9D43-5357-4569-BE27-E1A452C11F97}" dt="2024-08-26T08:48:22.997" v="26065" actId="1076"/>
      <pc:docMkLst>
        <pc:docMk/>
      </pc:docMkLst>
      <pc:sldChg chg="modSp mod">
        <pc:chgData name="Giulio Duso" userId="c33df2b4d2f0c5f5" providerId="LiveId" clId="{33AD9D43-5357-4569-BE27-E1A452C11F97}" dt="2024-08-19T08:54:40.722" v="8" actId="14100"/>
        <pc:sldMkLst>
          <pc:docMk/>
          <pc:sldMk cId="1136250268" sldId="256"/>
        </pc:sldMkLst>
        <pc:spChg chg="mod">
          <ac:chgData name="Giulio Duso" userId="c33df2b4d2f0c5f5" providerId="LiveId" clId="{33AD9D43-5357-4569-BE27-E1A452C11F97}" dt="2024-08-19T08:54:30.102" v="3" actId="20577"/>
          <ac:spMkLst>
            <pc:docMk/>
            <pc:sldMk cId="1136250268" sldId="256"/>
            <ac:spMk id="4" creationId="{E10C5037-DA4A-44E2-A9FB-84B1498768A7}"/>
          </ac:spMkLst>
        </pc:spChg>
        <pc:spChg chg="mod">
          <ac:chgData name="Giulio Duso" userId="c33df2b4d2f0c5f5" providerId="LiveId" clId="{33AD9D43-5357-4569-BE27-E1A452C11F97}" dt="2024-08-19T08:54:40.722" v="8" actId="14100"/>
          <ac:spMkLst>
            <pc:docMk/>
            <pc:sldMk cId="1136250268" sldId="256"/>
            <ac:spMk id="6" creationId="{1397C2DB-90F2-4971-AC44-7CDDF5A3B552}"/>
          </ac:spMkLst>
        </pc:spChg>
      </pc:sldChg>
      <pc:sldChg chg="addSp modSp mod chgLayout">
        <pc:chgData name="Giulio Duso" userId="c33df2b4d2f0c5f5" providerId="LiveId" clId="{33AD9D43-5357-4569-BE27-E1A452C11F97}" dt="2024-08-23T09:27:40.205" v="25037" actId="26606"/>
        <pc:sldMkLst>
          <pc:docMk/>
          <pc:sldMk cId="4080338747" sldId="257"/>
        </pc:sldMkLst>
        <pc:spChg chg="mod">
          <ac:chgData name="Giulio Duso" userId="c33df2b4d2f0c5f5" providerId="LiveId" clId="{33AD9D43-5357-4569-BE27-E1A452C11F97}" dt="2024-08-23T09:27:40.205" v="25037" actId="26606"/>
          <ac:spMkLst>
            <pc:docMk/>
            <pc:sldMk cId="4080338747" sldId="257"/>
            <ac:spMk id="2" creationId="{C8F58AE6-56F6-44E8-8BBF-23277B1773E4}"/>
          </ac:spMkLst>
        </pc:spChg>
        <pc:spChg chg="mod">
          <ac:chgData name="Giulio Duso" userId="c33df2b4d2f0c5f5" providerId="LiveId" clId="{33AD9D43-5357-4569-BE27-E1A452C11F97}" dt="2024-08-23T09:27:40.205" v="25037" actId="26606"/>
          <ac:spMkLst>
            <pc:docMk/>
            <pc:sldMk cId="4080338747" sldId="257"/>
            <ac:spMk id="20" creationId="{3AEC0301-E9AA-4478-9E23-C372DBDCE653}"/>
          </ac:spMkLst>
        </pc:spChg>
        <pc:graphicFrameChg chg="mod ord modGraphic">
          <ac:chgData name="Giulio Duso" userId="c33df2b4d2f0c5f5" providerId="LiveId" clId="{33AD9D43-5357-4569-BE27-E1A452C11F97}" dt="2024-08-23T09:27:40.205" v="25037" actId="26606"/>
          <ac:graphicFrameMkLst>
            <pc:docMk/>
            <pc:sldMk cId="4080338747" sldId="257"/>
            <ac:graphicFrameMk id="10" creationId="{4DBF5C5D-E8C1-4EFB-87B6-B4245AB407AE}"/>
          </ac:graphicFrameMkLst>
        </pc:graphicFrameChg>
        <pc:picChg chg="add mod">
          <ac:chgData name="Giulio Duso" userId="c33df2b4d2f0c5f5" providerId="LiveId" clId="{33AD9D43-5357-4569-BE27-E1A452C11F97}" dt="2024-08-19T09:10:58.533" v="372" actId="1076"/>
          <ac:picMkLst>
            <pc:docMk/>
            <pc:sldMk cId="4080338747" sldId="257"/>
            <ac:picMk id="4" creationId="{9802FA73-2D72-81F4-EBDA-3B6CF34985F5}"/>
          </ac:picMkLst>
        </pc:picChg>
      </pc:sldChg>
      <pc:sldChg chg="addSp delSp modSp mod delAnim modAnim">
        <pc:chgData name="Giulio Duso" userId="c33df2b4d2f0c5f5" providerId="LiveId" clId="{33AD9D43-5357-4569-BE27-E1A452C11F97}" dt="2024-08-23T09:32:04.871" v="25041" actId="12"/>
        <pc:sldMkLst>
          <pc:docMk/>
          <pc:sldMk cId="3089782522" sldId="259"/>
        </pc:sldMkLst>
        <pc:spChg chg="mod">
          <ac:chgData name="Giulio Duso" userId="c33df2b4d2f0c5f5" providerId="LiveId" clId="{33AD9D43-5357-4569-BE27-E1A452C11F97}" dt="2024-08-19T09:23:30.636" v="467" actId="20577"/>
          <ac:spMkLst>
            <pc:docMk/>
            <pc:sldMk cId="3089782522" sldId="259"/>
            <ac:spMk id="2" creationId="{C8F58AE6-56F6-44E8-8BBF-23277B1773E4}"/>
          </ac:spMkLst>
        </pc:spChg>
        <pc:spChg chg="mod">
          <ac:chgData name="Giulio Duso" userId="c33df2b4d2f0c5f5" providerId="LiveId" clId="{33AD9D43-5357-4569-BE27-E1A452C11F97}" dt="2024-08-23T09:32:04.871" v="25041" actId="12"/>
          <ac:spMkLst>
            <pc:docMk/>
            <pc:sldMk cId="3089782522" sldId="259"/>
            <ac:spMk id="5" creationId="{110BA3E6-3E01-EDF8-6F55-92AB26E5E023}"/>
          </ac:spMkLst>
        </pc:spChg>
        <pc:graphicFrameChg chg="del">
          <ac:chgData name="Giulio Duso" userId="c33df2b4d2f0c5f5" providerId="LiveId" clId="{33AD9D43-5357-4569-BE27-E1A452C11F97}" dt="2024-08-19T09:14:09.876" v="406" actId="478"/>
          <ac:graphicFrameMkLst>
            <pc:docMk/>
            <pc:sldMk cId="3089782522" sldId="259"/>
            <ac:graphicFrameMk id="6" creationId="{F5F64912-5B4A-5BF5-F7C9-C9CAD28DF7E9}"/>
          </ac:graphicFrameMkLst>
        </pc:graphicFrameChg>
        <pc:graphicFrameChg chg="del mod">
          <ac:chgData name="Giulio Duso" userId="c33df2b4d2f0c5f5" providerId="LiveId" clId="{33AD9D43-5357-4569-BE27-E1A452C11F97}" dt="2024-08-19T09:14:14.363" v="414" actId="478"/>
          <ac:graphicFrameMkLst>
            <pc:docMk/>
            <pc:sldMk cId="3089782522" sldId="259"/>
            <ac:graphicFrameMk id="7" creationId="{58A97904-5204-8487-FB41-D8E8CC05EF3F}"/>
          </ac:graphicFrameMkLst>
        </pc:graphicFrameChg>
        <pc:picChg chg="add mod">
          <ac:chgData name="Giulio Duso" userId="c33df2b4d2f0c5f5" providerId="LiveId" clId="{33AD9D43-5357-4569-BE27-E1A452C11F97}" dt="2024-08-19T09:24:17.419" v="477" actId="1076"/>
          <ac:picMkLst>
            <pc:docMk/>
            <pc:sldMk cId="3089782522" sldId="259"/>
            <ac:picMk id="4" creationId="{3F5F26E1-2AD9-C2A8-A54E-8ADDC1591D4B}"/>
          </ac:picMkLst>
        </pc:picChg>
      </pc:sldChg>
      <pc:sldChg chg="addSp delSp modSp mod delAnim modAnim">
        <pc:chgData name="Giulio Duso" userId="c33df2b4d2f0c5f5" providerId="LiveId" clId="{33AD9D43-5357-4569-BE27-E1A452C11F97}" dt="2024-08-26T08:39:31.669" v="25936" actId="20577"/>
        <pc:sldMkLst>
          <pc:docMk/>
          <pc:sldMk cId="4061839404" sldId="261"/>
        </pc:sldMkLst>
        <pc:spChg chg="add">
          <ac:chgData name="Giulio Duso" userId="c33df2b4d2f0c5f5" providerId="LiveId" clId="{33AD9D43-5357-4569-BE27-E1A452C11F97}" dt="2024-08-19T09:32:21.033" v="754"/>
          <ac:spMkLst>
            <pc:docMk/>
            <pc:sldMk cId="4061839404" sldId="261"/>
            <ac:spMk id="2" creationId="{363683CC-E009-CFB7-2AA1-59CB5D41FA49}"/>
          </ac:spMkLst>
        </pc:spChg>
        <pc:spChg chg="add mod">
          <ac:chgData name="Giulio Duso" userId="c33df2b4d2f0c5f5" providerId="LiveId" clId="{33AD9D43-5357-4569-BE27-E1A452C11F97}" dt="2024-08-19T09:32:35.787" v="758"/>
          <ac:spMkLst>
            <pc:docMk/>
            <pc:sldMk cId="4061839404" sldId="261"/>
            <ac:spMk id="3" creationId="{C41F3710-EB4B-5298-239C-4CFDF1CCD4B3}"/>
          </ac:spMkLst>
        </pc:spChg>
        <pc:spChg chg="add mod">
          <ac:chgData name="Giulio Duso" userId="c33df2b4d2f0c5f5" providerId="LiveId" clId="{33AD9D43-5357-4569-BE27-E1A452C11F97}" dt="2024-08-19T09:32:35.235" v="757"/>
          <ac:spMkLst>
            <pc:docMk/>
            <pc:sldMk cId="4061839404" sldId="261"/>
            <ac:spMk id="5" creationId="{95081548-63C9-64E1-D02F-78C17A19F481}"/>
          </ac:spMkLst>
        </pc:spChg>
        <pc:spChg chg="mod">
          <ac:chgData name="Giulio Duso" userId="c33df2b4d2f0c5f5" providerId="LiveId" clId="{33AD9D43-5357-4569-BE27-E1A452C11F97}" dt="2024-08-19T09:26:19.349" v="533" actId="27636"/>
          <ac:spMkLst>
            <pc:docMk/>
            <pc:sldMk cId="4061839404" sldId="261"/>
            <ac:spMk id="6" creationId="{139A133B-497C-C9F5-5C47-AF9CDC40C225}"/>
          </ac:spMkLst>
        </pc:spChg>
        <pc:spChg chg="mod">
          <ac:chgData name="Giulio Duso" userId="c33df2b4d2f0c5f5" providerId="LiveId" clId="{33AD9D43-5357-4569-BE27-E1A452C11F97}" dt="2024-08-19T10:24:16.831" v="882" actId="1076"/>
          <ac:spMkLst>
            <pc:docMk/>
            <pc:sldMk cId="4061839404" sldId="261"/>
            <ac:spMk id="7" creationId="{365042F7-3800-FEA6-C4B9-F8C87164A463}"/>
          </ac:spMkLst>
        </pc:spChg>
        <pc:spChg chg="add del mod">
          <ac:chgData name="Giulio Duso" userId="c33df2b4d2f0c5f5" providerId="LiveId" clId="{33AD9D43-5357-4569-BE27-E1A452C11F97}" dt="2024-08-19T09:33:04.695" v="763" actId="478"/>
          <ac:spMkLst>
            <pc:docMk/>
            <pc:sldMk cId="4061839404" sldId="261"/>
            <ac:spMk id="8" creationId="{C1F5517C-6888-6FCB-FCE8-3752A695CF9E}"/>
          </ac:spMkLst>
        </pc:spChg>
        <pc:spChg chg="add mod">
          <ac:chgData name="Giulio Duso" userId="c33df2b4d2f0c5f5" providerId="LiveId" clId="{33AD9D43-5357-4569-BE27-E1A452C11F97}" dt="2024-08-19T10:34:44.430" v="1598" actId="1076"/>
          <ac:spMkLst>
            <pc:docMk/>
            <pc:sldMk cId="4061839404" sldId="261"/>
            <ac:spMk id="16" creationId="{89C00D6E-C85F-D63A-9E8F-349C50D456F0}"/>
          </ac:spMkLst>
        </pc:spChg>
        <pc:spChg chg="add mod">
          <ac:chgData name="Giulio Duso" userId="c33df2b4d2f0c5f5" providerId="LiveId" clId="{33AD9D43-5357-4569-BE27-E1A452C11F97}" dt="2024-08-21T13:03:46.098" v="15928" actId="1076"/>
          <ac:spMkLst>
            <pc:docMk/>
            <pc:sldMk cId="4061839404" sldId="261"/>
            <ac:spMk id="18" creationId="{43751B45-4B5C-F2B9-BD2F-9922BC73AC73}"/>
          </ac:spMkLst>
        </pc:spChg>
        <pc:spChg chg="add mod">
          <ac:chgData name="Giulio Duso" userId="c33df2b4d2f0c5f5" providerId="LiveId" clId="{33AD9D43-5357-4569-BE27-E1A452C11F97}" dt="2024-08-21T12:34:31.746" v="15200" actId="1076"/>
          <ac:spMkLst>
            <pc:docMk/>
            <pc:sldMk cId="4061839404" sldId="261"/>
            <ac:spMk id="20" creationId="{B52E1A1F-67DB-311C-A4F0-C5BFD46EB32B}"/>
          </ac:spMkLst>
        </pc:spChg>
        <pc:spChg chg="add mod">
          <ac:chgData name="Giulio Duso" userId="c33df2b4d2f0c5f5" providerId="LiveId" clId="{33AD9D43-5357-4569-BE27-E1A452C11F97}" dt="2024-08-21T12:34:31.746" v="15200" actId="1076"/>
          <ac:spMkLst>
            <pc:docMk/>
            <pc:sldMk cId="4061839404" sldId="261"/>
            <ac:spMk id="21" creationId="{52D53D86-DBDA-1282-52E8-EFFBA3F9353C}"/>
          </ac:spMkLst>
        </pc:spChg>
        <pc:spChg chg="add mod">
          <ac:chgData name="Giulio Duso" userId="c33df2b4d2f0c5f5" providerId="LiveId" clId="{33AD9D43-5357-4569-BE27-E1A452C11F97}" dt="2024-08-24T12:52:49.322" v="25891" actId="14100"/>
          <ac:spMkLst>
            <pc:docMk/>
            <pc:sldMk cId="4061839404" sldId="261"/>
            <ac:spMk id="22" creationId="{7B8F6472-B4A1-5FE3-6070-61F3966C7041}"/>
          </ac:spMkLst>
        </pc:spChg>
        <pc:spChg chg="add mod">
          <ac:chgData name="Giulio Duso" userId="c33df2b4d2f0c5f5" providerId="LiveId" clId="{33AD9D43-5357-4569-BE27-E1A452C11F97}" dt="2024-08-21T12:34:31.746" v="15200" actId="1076"/>
          <ac:spMkLst>
            <pc:docMk/>
            <pc:sldMk cId="4061839404" sldId="261"/>
            <ac:spMk id="23" creationId="{19A9D6B6-8E15-26B5-688C-F5BC7B1EBDD3}"/>
          </ac:spMkLst>
        </pc:spChg>
        <pc:spChg chg="add mod">
          <ac:chgData name="Giulio Duso" userId="c33df2b4d2f0c5f5" providerId="LiveId" clId="{33AD9D43-5357-4569-BE27-E1A452C11F97}" dt="2024-08-21T12:34:31.746" v="15200" actId="1076"/>
          <ac:spMkLst>
            <pc:docMk/>
            <pc:sldMk cId="4061839404" sldId="261"/>
            <ac:spMk id="24" creationId="{D2901610-01E6-B14B-0E68-5D96802BDBD9}"/>
          </ac:spMkLst>
        </pc:spChg>
        <pc:spChg chg="add mod">
          <ac:chgData name="Giulio Duso" userId="c33df2b4d2f0c5f5" providerId="LiveId" clId="{33AD9D43-5357-4569-BE27-E1A452C11F97}" dt="2024-08-19T10:46:22.578" v="1734" actId="1076"/>
          <ac:spMkLst>
            <pc:docMk/>
            <pc:sldMk cId="4061839404" sldId="261"/>
            <ac:spMk id="25" creationId="{E095740E-8E04-B57B-25AB-27585415D0F7}"/>
          </ac:spMkLst>
        </pc:spChg>
        <pc:spChg chg="add mod">
          <ac:chgData name="Giulio Duso" userId="c33df2b4d2f0c5f5" providerId="LiveId" clId="{33AD9D43-5357-4569-BE27-E1A452C11F97}" dt="2024-08-21T12:34:31.746" v="15200" actId="1076"/>
          <ac:spMkLst>
            <pc:docMk/>
            <pc:sldMk cId="4061839404" sldId="261"/>
            <ac:spMk id="26" creationId="{BF39FEC5-3B89-ADDE-4108-6C11F71048CF}"/>
          </ac:spMkLst>
        </pc:spChg>
        <pc:spChg chg="add mod">
          <ac:chgData name="Giulio Duso" userId="c33df2b4d2f0c5f5" providerId="LiveId" clId="{33AD9D43-5357-4569-BE27-E1A452C11F97}" dt="2024-08-26T08:39:31.669" v="25936" actId="20577"/>
          <ac:spMkLst>
            <pc:docMk/>
            <pc:sldMk cId="4061839404" sldId="261"/>
            <ac:spMk id="27" creationId="{5770E86D-DD2B-500C-E358-0715F9B2CD4C}"/>
          </ac:spMkLst>
        </pc:spChg>
        <pc:spChg chg="add mod">
          <ac:chgData name="Giulio Duso" userId="c33df2b4d2f0c5f5" providerId="LiveId" clId="{33AD9D43-5357-4569-BE27-E1A452C11F97}" dt="2024-08-21T12:34:31.746" v="15200" actId="1076"/>
          <ac:spMkLst>
            <pc:docMk/>
            <pc:sldMk cId="4061839404" sldId="261"/>
            <ac:spMk id="28" creationId="{E85E0B8F-B3B1-BB6B-EC0A-FC42C33843B3}"/>
          </ac:spMkLst>
        </pc:spChg>
        <pc:spChg chg="add mod">
          <ac:chgData name="Giulio Duso" userId="c33df2b4d2f0c5f5" providerId="LiveId" clId="{33AD9D43-5357-4569-BE27-E1A452C11F97}" dt="2024-08-24T12:52:54.352" v="25892" actId="1076"/>
          <ac:spMkLst>
            <pc:docMk/>
            <pc:sldMk cId="4061839404" sldId="261"/>
            <ac:spMk id="29" creationId="{AD175F5A-6399-2DF8-125A-57A05DC06B38}"/>
          </ac:spMkLst>
        </pc:spChg>
        <pc:spChg chg="add del">
          <ac:chgData name="Giulio Duso" userId="c33df2b4d2f0c5f5" providerId="LiveId" clId="{33AD9D43-5357-4569-BE27-E1A452C11F97}" dt="2024-08-19T10:44:19.293" v="1702" actId="11529"/>
          <ac:spMkLst>
            <pc:docMk/>
            <pc:sldMk cId="4061839404" sldId="261"/>
            <ac:spMk id="30" creationId="{B99B146E-E08C-BA24-BF2F-ADC223B85A37}"/>
          </ac:spMkLst>
        </pc:spChg>
        <pc:spChg chg="add mod">
          <ac:chgData name="Giulio Duso" userId="c33df2b4d2f0c5f5" providerId="LiveId" clId="{33AD9D43-5357-4569-BE27-E1A452C11F97}" dt="2024-08-19T10:45:21.134" v="1718" actId="1076"/>
          <ac:spMkLst>
            <pc:docMk/>
            <pc:sldMk cId="4061839404" sldId="261"/>
            <ac:spMk id="31" creationId="{0D487428-855F-5F89-A1D5-5AA3E23FD146}"/>
          </ac:spMkLst>
        </pc:spChg>
        <pc:spChg chg="add mod">
          <ac:chgData name="Giulio Duso" userId="c33df2b4d2f0c5f5" providerId="LiveId" clId="{33AD9D43-5357-4569-BE27-E1A452C11F97}" dt="2024-08-19T10:46:22.578" v="1734" actId="1076"/>
          <ac:spMkLst>
            <pc:docMk/>
            <pc:sldMk cId="4061839404" sldId="261"/>
            <ac:spMk id="32" creationId="{574A2F8B-80EE-6519-A157-AF2DC041DFB5}"/>
          </ac:spMkLst>
        </pc:spChg>
        <pc:spChg chg="add mod">
          <ac:chgData name="Giulio Duso" userId="c33df2b4d2f0c5f5" providerId="LiveId" clId="{33AD9D43-5357-4569-BE27-E1A452C11F97}" dt="2024-08-24T12:53:08.952" v="25895" actId="1076"/>
          <ac:spMkLst>
            <pc:docMk/>
            <pc:sldMk cId="4061839404" sldId="261"/>
            <ac:spMk id="33" creationId="{065F9AAD-8A1E-861E-9773-B03BF212BAAD}"/>
          </ac:spMkLst>
        </pc:spChg>
        <pc:spChg chg="add del mod">
          <ac:chgData name="Giulio Duso" userId="c33df2b4d2f0c5f5" providerId="LiveId" clId="{33AD9D43-5357-4569-BE27-E1A452C11F97}" dt="2024-08-21T12:32:11.555" v="15190" actId="478"/>
          <ac:spMkLst>
            <pc:docMk/>
            <pc:sldMk cId="4061839404" sldId="261"/>
            <ac:spMk id="34" creationId="{9B7D4185-9788-A462-B933-8AFA98833235}"/>
          </ac:spMkLst>
        </pc:spChg>
        <pc:spChg chg="add mod">
          <ac:chgData name="Giulio Duso" userId="c33df2b4d2f0c5f5" providerId="LiveId" clId="{33AD9D43-5357-4569-BE27-E1A452C11F97}" dt="2024-08-19T10:46:22.578" v="1734" actId="1076"/>
          <ac:spMkLst>
            <pc:docMk/>
            <pc:sldMk cId="4061839404" sldId="261"/>
            <ac:spMk id="35" creationId="{FA58E6B6-F41D-920E-EAD9-946612A0ABED}"/>
          </ac:spMkLst>
        </pc:spChg>
        <pc:spChg chg="add mod">
          <ac:chgData name="Giulio Duso" userId="c33df2b4d2f0c5f5" providerId="LiveId" clId="{33AD9D43-5357-4569-BE27-E1A452C11F97}" dt="2024-08-21T13:03:55.895" v="15929" actId="1076"/>
          <ac:spMkLst>
            <pc:docMk/>
            <pc:sldMk cId="4061839404" sldId="261"/>
            <ac:spMk id="36" creationId="{2360B515-E256-5B67-C755-70CB1BC0EA95}"/>
          </ac:spMkLst>
        </pc:spChg>
        <pc:picChg chg="del">
          <ac:chgData name="Giulio Duso" userId="c33df2b4d2f0c5f5" providerId="LiveId" clId="{33AD9D43-5357-4569-BE27-E1A452C11F97}" dt="2024-08-19T09:26:04.564" v="523" actId="478"/>
          <ac:picMkLst>
            <pc:docMk/>
            <pc:sldMk cId="4061839404" sldId="261"/>
            <ac:picMk id="9" creationId="{28A9169C-45B6-9028-4D8B-C7BEE1BFC607}"/>
          </ac:picMkLst>
        </pc:picChg>
        <pc:picChg chg="add mod">
          <ac:chgData name="Giulio Duso" userId="c33df2b4d2f0c5f5" providerId="LiveId" clId="{33AD9D43-5357-4569-BE27-E1A452C11F97}" dt="2024-08-19T10:25:13.240" v="891" actId="1076"/>
          <ac:picMkLst>
            <pc:docMk/>
            <pc:sldMk cId="4061839404" sldId="261"/>
            <ac:picMk id="11" creationId="{95817AEA-7F66-4F3F-613E-C0568117C573}"/>
          </ac:picMkLst>
        </pc:picChg>
        <pc:picChg chg="add mod">
          <ac:chgData name="Giulio Duso" userId="c33df2b4d2f0c5f5" providerId="LiveId" clId="{33AD9D43-5357-4569-BE27-E1A452C11F97}" dt="2024-08-19T10:24:38.229" v="887" actId="1076"/>
          <ac:picMkLst>
            <pc:docMk/>
            <pc:sldMk cId="4061839404" sldId="261"/>
            <ac:picMk id="13" creationId="{CACA40D6-97E6-6820-02D1-77F978624852}"/>
          </ac:picMkLst>
        </pc:picChg>
        <pc:picChg chg="add mod">
          <ac:chgData name="Giulio Duso" userId="c33df2b4d2f0c5f5" providerId="LiveId" clId="{33AD9D43-5357-4569-BE27-E1A452C11F97}" dt="2024-08-19T10:24:39.539" v="888" actId="1076"/>
          <ac:picMkLst>
            <pc:docMk/>
            <pc:sldMk cId="4061839404" sldId="261"/>
            <ac:picMk id="15" creationId="{2C4E735C-E1B8-E800-EBF0-EEAD47CEBABD}"/>
          </ac:picMkLst>
        </pc:picChg>
        <pc:picChg chg="add mod">
          <ac:chgData name="Giulio Duso" userId="c33df2b4d2f0c5f5" providerId="LiveId" clId="{33AD9D43-5357-4569-BE27-E1A452C11F97}" dt="2024-08-21T12:34:31.746" v="15200" actId="1076"/>
          <ac:picMkLst>
            <pc:docMk/>
            <pc:sldMk cId="4061839404" sldId="261"/>
            <ac:picMk id="19" creationId="{E84FD982-9F6D-3BDB-BA18-2FCBEDF664E3}"/>
          </ac:picMkLst>
        </pc:picChg>
        <pc:picChg chg="add del mod">
          <ac:chgData name="Giulio Duso" userId="c33df2b4d2f0c5f5" providerId="LiveId" clId="{33AD9D43-5357-4569-BE27-E1A452C11F97}" dt="2024-08-19T14:25:23.241" v="4429" actId="478"/>
          <ac:picMkLst>
            <pc:docMk/>
            <pc:sldMk cId="4061839404" sldId="261"/>
            <ac:picMk id="38" creationId="{14A84209-820B-119B-EE6B-57E2234AC078}"/>
          </ac:picMkLst>
        </pc:picChg>
        <pc:picChg chg="add mod modCrop">
          <ac:chgData name="Giulio Duso" userId="c33df2b4d2f0c5f5" providerId="LiveId" clId="{33AD9D43-5357-4569-BE27-E1A452C11F97}" dt="2024-08-24T12:53:47.677" v="25898" actId="1076"/>
          <ac:picMkLst>
            <pc:docMk/>
            <pc:sldMk cId="4061839404" sldId="261"/>
            <ac:picMk id="40" creationId="{12B98FAD-A344-35C7-FB43-B72C19EAC7E4}"/>
          </ac:picMkLst>
        </pc:picChg>
      </pc:sldChg>
      <pc:sldChg chg="addSp delSp modSp mod delAnim">
        <pc:chgData name="Giulio Duso" userId="c33df2b4d2f0c5f5" providerId="LiveId" clId="{33AD9D43-5357-4569-BE27-E1A452C11F97}" dt="2024-08-26T08:40:47.840" v="25944" actId="14100"/>
        <pc:sldMkLst>
          <pc:docMk/>
          <pc:sldMk cId="3068086542" sldId="262"/>
        </pc:sldMkLst>
        <pc:spChg chg="del mod">
          <ac:chgData name="Giulio Duso" userId="c33df2b4d2f0c5f5" providerId="LiveId" clId="{33AD9D43-5357-4569-BE27-E1A452C11F97}" dt="2024-08-19T10:53:01.774" v="1995" actId="478"/>
          <ac:spMkLst>
            <pc:docMk/>
            <pc:sldMk cId="3068086542" sldId="262"/>
            <ac:spMk id="2" creationId="{586D58E0-F0E8-BD14-5386-DD61EA6494F8}"/>
          </ac:spMkLst>
        </pc:spChg>
        <pc:spChg chg="del">
          <ac:chgData name="Giulio Duso" userId="c33df2b4d2f0c5f5" providerId="LiveId" clId="{33AD9D43-5357-4569-BE27-E1A452C11F97}" dt="2024-08-19T10:52:57.807" v="1993" actId="478"/>
          <ac:spMkLst>
            <pc:docMk/>
            <pc:sldMk cId="3068086542" sldId="262"/>
            <ac:spMk id="3" creationId="{12C106FC-336B-20AB-6E07-6085B41A5D91}"/>
          </ac:spMkLst>
        </pc:spChg>
        <pc:spChg chg="mod">
          <ac:chgData name="Giulio Duso" userId="c33df2b4d2f0c5f5" providerId="LiveId" clId="{33AD9D43-5357-4569-BE27-E1A452C11F97}" dt="2024-08-19T10:54:08.639" v="2033" actId="20577"/>
          <ac:spMkLst>
            <pc:docMk/>
            <pc:sldMk cId="3068086542" sldId="262"/>
            <ac:spMk id="5" creationId="{47026861-D3B1-6F13-9372-F0C7CE2EA336}"/>
          </ac:spMkLst>
        </pc:spChg>
        <pc:spChg chg="add del mod">
          <ac:chgData name="Giulio Duso" userId="c33df2b4d2f0c5f5" providerId="LiveId" clId="{33AD9D43-5357-4569-BE27-E1A452C11F97}" dt="2024-08-26T08:39:46.602" v="25938" actId="20577"/>
          <ac:spMkLst>
            <pc:docMk/>
            <pc:sldMk cId="3068086542" sldId="262"/>
            <ac:spMk id="6" creationId="{BF9EAE1D-AC5D-44A1-C4E3-4BA4C9E6AF34}"/>
          </ac:spMkLst>
        </pc:spChg>
        <pc:spChg chg="add del mod">
          <ac:chgData name="Giulio Duso" userId="c33df2b4d2f0c5f5" providerId="LiveId" clId="{33AD9D43-5357-4569-BE27-E1A452C11F97}" dt="2024-08-26T08:39:49.636" v="25939" actId="478"/>
          <ac:spMkLst>
            <pc:docMk/>
            <pc:sldMk cId="3068086542" sldId="262"/>
            <ac:spMk id="7" creationId="{03B2D011-F853-6A7B-ED48-0500B464EB15}"/>
          </ac:spMkLst>
        </pc:spChg>
        <pc:spChg chg="del">
          <ac:chgData name="Giulio Duso" userId="c33df2b4d2f0c5f5" providerId="LiveId" clId="{33AD9D43-5357-4569-BE27-E1A452C11F97}" dt="2024-08-19T10:52:53.071" v="1991" actId="478"/>
          <ac:spMkLst>
            <pc:docMk/>
            <pc:sldMk cId="3068086542" sldId="262"/>
            <ac:spMk id="8" creationId="{92530C27-C192-5EC8-7195-CE63F99EE99C}"/>
          </ac:spMkLst>
        </pc:spChg>
        <pc:spChg chg="add">
          <ac:chgData name="Giulio Duso" userId="c33df2b4d2f0c5f5" providerId="LiveId" clId="{33AD9D43-5357-4569-BE27-E1A452C11F97}" dt="2024-08-19T11:13:46.010" v="2570"/>
          <ac:spMkLst>
            <pc:docMk/>
            <pc:sldMk cId="3068086542" sldId="262"/>
            <ac:spMk id="9" creationId="{E4EBF29A-50DC-6C6E-1EB1-5ADF1037326B}"/>
          </ac:spMkLst>
        </pc:spChg>
        <pc:spChg chg="add del mod">
          <ac:chgData name="Giulio Duso" userId="c33df2b4d2f0c5f5" providerId="LiveId" clId="{33AD9D43-5357-4569-BE27-E1A452C11F97}" dt="2024-08-19T11:14:29.313" v="2577"/>
          <ac:spMkLst>
            <pc:docMk/>
            <pc:sldMk cId="3068086542" sldId="262"/>
            <ac:spMk id="10" creationId="{264FDB48-183E-DE8E-D4F3-CEE0FF472915}"/>
          </ac:spMkLst>
        </pc:spChg>
        <pc:spChg chg="add del mod">
          <ac:chgData name="Giulio Duso" userId="c33df2b4d2f0c5f5" providerId="LiveId" clId="{33AD9D43-5357-4569-BE27-E1A452C11F97}" dt="2024-08-19T11:20:40.908" v="2707"/>
          <ac:spMkLst>
            <pc:docMk/>
            <pc:sldMk cId="3068086542" sldId="262"/>
            <ac:spMk id="14" creationId="{00391103-13B7-5756-D69F-1168FB9EDDEC}"/>
          </ac:spMkLst>
        </pc:spChg>
        <pc:picChg chg="add del mod">
          <ac:chgData name="Giulio Duso" userId="c33df2b4d2f0c5f5" providerId="LiveId" clId="{33AD9D43-5357-4569-BE27-E1A452C11F97}" dt="2024-08-26T08:39:56.756" v="25940" actId="478"/>
          <ac:picMkLst>
            <pc:docMk/>
            <pc:sldMk cId="3068086542" sldId="262"/>
            <ac:picMk id="3" creationId="{547A6D8C-64FD-C696-E330-FE4AA95E23F8}"/>
          </ac:picMkLst>
        </pc:picChg>
        <pc:picChg chg="add mod">
          <ac:chgData name="Giulio Duso" userId="c33df2b4d2f0c5f5" providerId="LiveId" clId="{33AD9D43-5357-4569-BE27-E1A452C11F97}" dt="2024-08-26T08:40:47.840" v="25944" actId="14100"/>
          <ac:picMkLst>
            <pc:docMk/>
            <pc:sldMk cId="3068086542" sldId="262"/>
            <ac:picMk id="8" creationId="{21EF76D0-8E5B-5013-0875-968AC5082156}"/>
          </ac:picMkLst>
        </pc:picChg>
        <pc:picChg chg="del">
          <ac:chgData name="Giulio Duso" userId="c33df2b4d2f0c5f5" providerId="LiveId" clId="{33AD9D43-5357-4569-BE27-E1A452C11F97}" dt="2024-08-19T10:53:04.150" v="1997" actId="478"/>
          <ac:picMkLst>
            <pc:docMk/>
            <pc:sldMk cId="3068086542" sldId="262"/>
            <ac:picMk id="11" creationId="{D240827E-E834-E6AC-FED2-CC7A97BE7C38}"/>
          </ac:picMkLst>
        </pc:picChg>
        <pc:picChg chg="add mod">
          <ac:chgData name="Giulio Duso" userId="c33df2b4d2f0c5f5" providerId="LiveId" clId="{33AD9D43-5357-4569-BE27-E1A452C11F97}" dt="2024-08-19T11:53:20.644" v="3007" actId="1076"/>
          <ac:picMkLst>
            <pc:docMk/>
            <pc:sldMk cId="3068086542" sldId="262"/>
            <ac:picMk id="13" creationId="{5C35533F-F2DA-AEBA-4CFF-731055BA3BED}"/>
          </ac:picMkLst>
        </pc:picChg>
        <pc:picChg chg="add del mod">
          <ac:chgData name="Giulio Duso" userId="c33df2b4d2f0c5f5" providerId="LiveId" clId="{33AD9D43-5357-4569-BE27-E1A452C11F97}" dt="2024-08-19T11:38:49.219" v="2738" actId="478"/>
          <ac:picMkLst>
            <pc:docMk/>
            <pc:sldMk cId="3068086542" sldId="262"/>
            <ac:picMk id="16" creationId="{61C30CC3-E8FC-F413-5880-1545022257E6}"/>
          </ac:picMkLst>
        </pc:picChg>
        <pc:picChg chg="add mod">
          <ac:chgData name="Giulio Duso" userId="c33df2b4d2f0c5f5" providerId="LiveId" clId="{33AD9D43-5357-4569-BE27-E1A452C11F97}" dt="2024-08-19T11:53:22.030" v="3008" actId="1076"/>
          <ac:picMkLst>
            <pc:docMk/>
            <pc:sldMk cId="3068086542" sldId="262"/>
            <ac:picMk id="18" creationId="{44A9941C-21F3-B7DA-4D2D-2824D6F98FFB}"/>
          </ac:picMkLst>
        </pc:picChg>
        <pc:picChg chg="add del mod">
          <ac:chgData name="Giulio Duso" userId="c33df2b4d2f0c5f5" providerId="LiveId" clId="{33AD9D43-5357-4569-BE27-E1A452C11F97}" dt="2024-08-25T14:06:06.311" v="25899" actId="478"/>
          <ac:picMkLst>
            <pc:docMk/>
            <pc:sldMk cId="3068086542" sldId="262"/>
            <ac:picMk id="20" creationId="{F0A79FA5-9EB6-948F-1F1E-B5F82A286CB3}"/>
          </ac:picMkLst>
        </pc:picChg>
        <pc:cxnChg chg="del mod">
          <ac:chgData name="Giulio Duso" userId="c33df2b4d2f0c5f5" providerId="LiveId" clId="{33AD9D43-5357-4569-BE27-E1A452C11F97}" dt="2024-08-19T10:53:03.464" v="1996" actId="478"/>
          <ac:cxnSpMkLst>
            <pc:docMk/>
            <pc:sldMk cId="3068086542" sldId="262"/>
            <ac:cxnSpMk id="7" creationId="{6F434309-CD8B-4746-441F-6157A2926E17}"/>
          </ac:cxnSpMkLst>
        </pc:cxnChg>
      </pc:sldChg>
      <pc:sldChg chg="addSp delSp modSp mod">
        <pc:chgData name="Giulio Duso" userId="c33df2b4d2f0c5f5" providerId="LiveId" clId="{33AD9D43-5357-4569-BE27-E1A452C11F97}" dt="2024-08-19T15:32:42.071" v="4924" actId="1076"/>
        <pc:sldMkLst>
          <pc:docMk/>
          <pc:sldMk cId="773534062" sldId="263"/>
        </pc:sldMkLst>
        <pc:spChg chg="del mod">
          <ac:chgData name="Giulio Duso" userId="c33df2b4d2f0c5f5" providerId="LiveId" clId="{33AD9D43-5357-4569-BE27-E1A452C11F97}" dt="2024-08-19T13:03:07.026" v="3878"/>
          <ac:spMkLst>
            <pc:docMk/>
            <pc:sldMk cId="773534062" sldId="263"/>
            <ac:spMk id="2" creationId="{B74C6E77-F64B-E80F-77D7-9A953FE49BBE}"/>
          </ac:spMkLst>
        </pc:spChg>
        <pc:spChg chg="add del mod">
          <ac:chgData name="Giulio Duso" userId="c33df2b4d2f0c5f5" providerId="LiveId" clId="{33AD9D43-5357-4569-BE27-E1A452C11F97}" dt="2024-08-19T13:28:36.121" v="4067" actId="21"/>
          <ac:spMkLst>
            <pc:docMk/>
            <pc:sldMk cId="773534062" sldId="263"/>
            <ac:spMk id="3" creationId="{C0CF5A7A-A731-47E3-6F2E-FD8A6C82F932}"/>
          </ac:spMkLst>
        </pc:spChg>
        <pc:spChg chg="add mod">
          <ac:chgData name="Giulio Duso" userId="c33df2b4d2f0c5f5" providerId="LiveId" clId="{33AD9D43-5357-4569-BE27-E1A452C11F97}" dt="2024-08-19T13:10:24.004" v="4016" actId="1076"/>
          <ac:spMkLst>
            <pc:docMk/>
            <pc:sldMk cId="773534062" sldId="263"/>
            <ac:spMk id="5" creationId="{5831387B-CA1A-0223-B71C-DA7937ACDBE4}"/>
          </ac:spMkLst>
        </pc:spChg>
        <pc:spChg chg="del mod">
          <ac:chgData name="Giulio Duso" userId="c33df2b4d2f0c5f5" providerId="LiveId" clId="{33AD9D43-5357-4569-BE27-E1A452C11F97}" dt="2024-08-19T13:10:20.640" v="4015" actId="478"/>
          <ac:spMkLst>
            <pc:docMk/>
            <pc:sldMk cId="773534062" sldId="263"/>
            <ac:spMk id="6" creationId="{139A133B-497C-C9F5-5C47-AF9CDC40C225}"/>
          </ac:spMkLst>
        </pc:spChg>
        <pc:spChg chg="add del">
          <ac:chgData name="Giulio Duso" userId="c33df2b4d2f0c5f5" providerId="LiveId" clId="{33AD9D43-5357-4569-BE27-E1A452C11F97}" dt="2024-08-19T13:29:00.108" v="4073" actId="478"/>
          <ac:spMkLst>
            <pc:docMk/>
            <pc:sldMk cId="773534062" sldId="263"/>
            <ac:spMk id="9" creationId="{E7235958-2049-2146-209A-AFE577DBD59B}"/>
          </ac:spMkLst>
        </pc:spChg>
        <pc:spChg chg="add mod">
          <ac:chgData name="Giulio Duso" userId="c33df2b4d2f0c5f5" providerId="LiveId" clId="{33AD9D43-5357-4569-BE27-E1A452C11F97}" dt="2024-08-19T13:37:06.077" v="4233" actId="207"/>
          <ac:spMkLst>
            <pc:docMk/>
            <pc:sldMk cId="773534062" sldId="263"/>
            <ac:spMk id="10" creationId="{B812551C-C61D-9BCB-319E-CBC6A636C1FF}"/>
          </ac:spMkLst>
        </pc:spChg>
        <pc:spChg chg="add mod">
          <ac:chgData name="Giulio Duso" userId="c33df2b4d2f0c5f5" providerId="LiveId" clId="{33AD9D43-5357-4569-BE27-E1A452C11F97}" dt="2024-08-19T13:37:03.025" v="4232" actId="207"/>
          <ac:spMkLst>
            <pc:docMk/>
            <pc:sldMk cId="773534062" sldId="263"/>
            <ac:spMk id="11" creationId="{764BA060-D6F8-51F7-EB30-DAE2B1148CFC}"/>
          </ac:spMkLst>
        </pc:spChg>
        <pc:spChg chg="add mod">
          <ac:chgData name="Giulio Duso" userId="c33df2b4d2f0c5f5" providerId="LiveId" clId="{33AD9D43-5357-4569-BE27-E1A452C11F97}" dt="2024-08-19T15:32:37.220" v="4923" actId="1076"/>
          <ac:spMkLst>
            <pc:docMk/>
            <pc:sldMk cId="773534062" sldId="263"/>
            <ac:spMk id="12" creationId="{D3E609C6-548E-FC63-00F0-5E3812E1B993}"/>
          </ac:spMkLst>
        </pc:spChg>
        <pc:spChg chg="add mod ord">
          <ac:chgData name="Giulio Duso" userId="c33df2b4d2f0c5f5" providerId="LiveId" clId="{33AD9D43-5357-4569-BE27-E1A452C11F97}" dt="2024-08-19T13:36:42.851" v="4229" actId="14100"/>
          <ac:spMkLst>
            <pc:docMk/>
            <pc:sldMk cId="773534062" sldId="263"/>
            <ac:spMk id="13" creationId="{E2FFBFE0-C4A9-AA03-DB5C-2F85D1BF3D2F}"/>
          </ac:spMkLst>
        </pc:spChg>
        <pc:spChg chg="add mod">
          <ac:chgData name="Giulio Duso" userId="c33df2b4d2f0c5f5" providerId="LiveId" clId="{33AD9D43-5357-4569-BE27-E1A452C11F97}" dt="2024-08-19T15:32:42.071" v="4924" actId="1076"/>
          <ac:spMkLst>
            <pc:docMk/>
            <pc:sldMk cId="773534062" sldId="263"/>
            <ac:spMk id="14" creationId="{5F763461-5C09-DC22-2AE2-9F2B2481028F}"/>
          </ac:spMkLst>
        </pc:spChg>
        <pc:picChg chg="add mod">
          <ac:chgData name="Giulio Duso" userId="c33df2b4d2f0c5f5" providerId="LiveId" clId="{33AD9D43-5357-4569-BE27-E1A452C11F97}" dt="2024-08-19T13:36:46.785" v="4230" actId="1076"/>
          <ac:picMkLst>
            <pc:docMk/>
            <pc:sldMk cId="773534062" sldId="263"/>
            <ac:picMk id="8" creationId="{D8F2F724-0640-A7D8-42DD-A3BA85F5B915}"/>
          </ac:picMkLst>
        </pc:picChg>
      </pc:sldChg>
      <pc:sldChg chg="del">
        <pc:chgData name="Giulio Duso" userId="c33df2b4d2f0c5f5" providerId="LiveId" clId="{33AD9D43-5357-4569-BE27-E1A452C11F97}" dt="2024-08-19T13:13:57.391" v="4057" actId="47"/>
        <pc:sldMkLst>
          <pc:docMk/>
          <pc:sldMk cId="2954634403" sldId="264"/>
        </pc:sldMkLst>
      </pc:sldChg>
      <pc:sldChg chg="del">
        <pc:chgData name="Giulio Duso" userId="c33df2b4d2f0c5f5" providerId="LiveId" clId="{33AD9D43-5357-4569-BE27-E1A452C11F97}" dt="2024-08-19T13:13:56" v="4055" actId="47"/>
        <pc:sldMkLst>
          <pc:docMk/>
          <pc:sldMk cId="940542398" sldId="266"/>
        </pc:sldMkLst>
      </pc:sldChg>
      <pc:sldChg chg="del">
        <pc:chgData name="Giulio Duso" userId="c33df2b4d2f0c5f5" providerId="LiveId" clId="{33AD9D43-5357-4569-BE27-E1A452C11F97}" dt="2024-08-19T13:13:55.627" v="4054" actId="47"/>
        <pc:sldMkLst>
          <pc:docMk/>
          <pc:sldMk cId="1419950781" sldId="267"/>
        </pc:sldMkLst>
      </pc:sldChg>
      <pc:sldChg chg="del">
        <pc:chgData name="Giulio Duso" userId="c33df2b4d2f0c5f5" providerId="LiveId" clId="{33AD9D43-5357-4569-BE27-E1A452C11F97}" dt="2024-08-19T13:13:54.965" v="4052" actId="47"/>
        <pc:sldMkLst>
          <pc:docMk/>
          <pc:sldMk cId="1592952823" sldId="268"/>
        </pc:sldMkLst>
      </pc:sldChg>
      <pc:sldChg chg="del">
        <pc:chgData name="Giulio Duso" userId="c33df2b4d2f0c5f5" providerId="LiveId" clId="{33AD9D43-5357-4569-BE27-E1A452C11F97}" dt="2024-08-19T13:13:53.596" v="4051" actId="47"/>
        <pc:sldMkLst>
          <pc:docMk/>
          <pc:sldMk cId="3448150442" sldId="269"/>
        </pc:sldMkLst>
      </pc:sldChg>
      <pc:sldChg chg="addSp delSp modSp mod modAnim">
        <pc:chgData name="Giulio Duso" userId="c33df2b4d2f0c5f5" providerId="LiveId" clId="{33AD9D43-5357-4569-BE27-E1A452C11F97}" dt="2024-08-23T10:46:25.915" v="25850"/>
        <pc:sldMkLst>
          <pc:docMk/>
          <pc:sldMk cId="3847889757" sldId="270"/>
        </pc:sldMkLst>
        <pc:spChg chg="add mod">
          <ac:chgData name="Giulio Duso" userId="c33df2b4d2f0c5f5" providerId="LiveId" clId="{33AD9D43-5357-4569-BE27-E1A452C11F97}" dt="2024-08-23T10:16:15.565" v="25069" actId="207"/>
          <ac:spMkLst>
            <pc:docMk/>
            <pc:sldMk cId="3847889757" sldId="270"/>
            <ac:spMk id="2" creationId="{0B5EB9AC-BDC7-04DB-4AD7-1244BBD49182}"/>
          </ac:spMkLst>
        </pc:spChg>
        <pc:spChg chg="add del mod">
          <ac:chgData name="Giulio Duso" userId="c33df2b4d2f0c5f5" providerId="LiveId" clId="{33AD9D43-5357-4569-BE27-E1A452C11F97}" dt="2024-08-23T10:23:58.675" v="25477" actId="21"/>
          <ac:spMkLst>
            <pc:docMk/>
            <pc:sldMk cId="3847889757" sldId="270"/>
            <ac:spMk id="3" creationId="{01646F78-C50D-AA1B-EAFB-45432400FB9C}"/>
          </ac:spMkLst>
        </pc:spChg>
        <pc:spChg chg="mod">
          <ac:chgData name="Giulio Duso" userId="c33df2b4d2f0c5f5" providerId="LiveId" clId="{33AD9D43-5357-4569-BE27-E1A452C11F97}" dt="2024-08-19T11:55:01.445" v="3032" actId="20577"/>
          <ac:spMkLst>
            <pc:docMk/>
            <pc:sldMk cId="3847889757" sldId="270"/>
            <ac:spMk id="5" creationId="{47026861-D3B1-6F13-9372-F0C7CE2EA336}"/>
          </ac:spMkLst>
        </pc:spChg>
        <pc:spChg chg="add mod">
          <ac:chgData name="Giulio Duso" userId="c33df2b4d2f0c5f5" providerId="LiveId" clId="{33AD9D43-5357-4569-BE27-E1A452C11F97}" dt="2024-08-23T10:42:56.627" v="25767" actId="14100"/>
          <ac:spMkLst>
            <pc:docMk/>
            <pc:sldMk cId="3847889757" sldId="270"/>
            <ac:spMk id="6" creationId="{01646F78-C50D-AA1B-EAFB-45432400FB9C}"/>
          </ac:spMkLst>
        </pc:spChg>
        <pc:spChg chg="del mod">
          <ac:chgData name="Giulio Duso" userId="c33df2b4d2f0c5f5" providerId="LiveId" clId="{33AD9D43-5357-4569-BE27-E1A452C11F97}" dt="2024-08-19T11:55:09.912" v="3037"/>
          <ac:spMkLst>
            <pc:docMk/>
            <pc:sldMk cId="3847889757" sldId="270"/>
            <ac:spMk id="6" creationId="{AFE1054E-F4F6-30CB-934D-ACF687CA3848}"/>
          </ac:spMkLst>
        </pc:spChg>
        <pc:spChg chg="add mod">
          <ac:chgData name="Giulio Duso" userId="c33df2b4d2f0c5f5" providerId="LiveId" clId="{33AD9D43-5357-4569-BE27-E1A452C11F97}" dt="2024-08-19T13:33:10.562" v="4131" actId="20577"/>
          <ac:spMkLst>
            <pc:docMk/>
            <pc:sldMk cId="3847889757" sldId="270"/>
            <ac:spMk id="8" creationId="{45ECAAE7-3DBA-FF35-0086-9B76F0614853}"/>
          </ac:spMkLst>
        </pc:spChg>
        <pc:spChg chg="add mod">
          <ac:chgData name="Giulio Duso" userId="c33df2b4d2f0c5f5" providerId="LiveId" clId="{33AD9D43-5357-4569-BE27-E1A452C11F97}" dt="2024-08-23T10:43:02.767" v="25768" actId="1076"/>
          <ac:spMkLst>
            <pc:docMk/>
            <pc:sldMk cId="3847889757" sldId="270"/>
            <ac:spMk id="9" creationId="{64489392-2ED3-6F9A-E4C1-58822F16B1F8}"/>
          </ac:spMkLst>
        </pc:spChg>
        <pc:spChg chg="del mod">
          <ac:chgData name="Giulio Duso" userId="c33df2b4d2f0c5f5" providerId="LiveId" clId="{33AD9D43-5357-4569-BE27-E1A452C11F97}" dt="2024-08-19T11:55:09.911" v="3035" actId="478"/>
          <ac:spMkLst>
            <pc:docMk/>
            <pc:sldMk cId="3847889757" sldId="270"/>
            <ac:spMk id="9" creationId="{9EADFCB9-C33C-5ADD-DFDE-8E91056C3910}"/>
          </ac:spMkLst>
        </pc:spChg>
        <pc:spChg chg="add mod">
          <ac:chgData name="Giulio Duso" userId="c33df2b4d2f0c5f5" providerId="LiveId" clId="{33AD9D43-5357-4569-BE27-E1A452C11F97}" dt="2024-08-23T10:42:36.116" v="25763" actId="14100"/>
          <ac:spMkLst>
            <pc:docMk/>
            <pc:sldMk cId="3847889757" sldId="270"/>
            <ac:spMk id="10" creationId="{74059056-5832-30D2-948D-B5962E8D5220}"/>
          </ac:spMkLst>
        </pc:spChg>
        <pc:spChg chg="add mod">
          <ac:chgData name="Giulio Duso" userId="c33df2b4d2f0c5f5" providerId="LiveId" clId="{33AD9D43-5357-4569-BE27-E1A452C11F97}" dt="2024-08-23T10:42:44.740" v="25765" actId="14100"/>
          <ac:spMkLst>
            <pc:docMk/>
            <pc:sldMk cId="3847889757" sldId="270"/>
            <ac:spMk id="11" creationId="{96BBF3E2-F450-5154-E94E-59F85AD5C392}"/>
          </ac:spMkLst>
        </pc:spChg>
        <pc:spChg chg="add mod">
          <ac:chgData name="Giulio Duso" userId="c33df2b4d2f0c5f5" providerId="LiveId" clId="{33AD9D43-5357-4569-BE27-E1A452C11F97}" dt="2024-08-23T10:27:42.311" v="25566" actId="14100"/>
          <ac:spMkLst>
            <pc:docMk/>
            <pc:sldMk cId="3847889757" sldId="270"/>
            <ac:spMk id="12" creationId="{F0612BA5-7F09-122F-43F4-C76AE3763C97}"/>
          </ac:spMkLst>
        </pc:spChg>
        <pc:spChg chg="add mod">
          <ac:chgData name="Giulio Duso" userId="c33df2b4d2f0c5f5" providerId="LiveId" clId="{33AD9D43-5357-4569-BE27-E1A452C11F97}" dt="2024-08-23T10:43:48.845" v="25789" actId="20577"/>
          <ac:spMkLst>
            <pc:docMk/>
            <pc:sldMk cId="3847889757" sldId="270"/>
            <ac:spMk id="15" creationId="{C30350EB-1743-F99A-2DAD-180CEE0E1646}"/>
          </ac:spMkLst>
        </pc:spChg>
        <pc:spChg chg="add mod">
          <ac:chgData name="Giulio Duso" userId="c33df2b4d2f0c5f5" providerId="LiveId" clId="{33AD9D43-5357-4569-BE27-E1A452C11F97}" dt="2024-08-23T10:43:33.269" v="25773" actId="1076"/>
          <ac:spMkLst>
            <pc:docMk/>
            <pc:sldMk cId="3847889757" sldId="270"/>
            <ac:spMk id="16" creationId="{D72A7527-FD51-C92A-286B-F06838C28555}"/>
          </ac:spMkLst>
        </pc:spChg>
        <pc:spChg chg="add mod">
          <ac:chgData name="Giulio Duso" userId="c33df2b4d2f0c5f5" providerId="LiveId" clId="{33AD9D43-5357-4569-BE27-E1A452C11F97}" dt="2024-08-23T10:43:28.954" v="25772" actId="1076"/>
          <ac:spMkLst>
            <pc:docMk/>
            <pc:sldMk cId="3847889757" sldId="270"/>
            <ac:spMk id="17" creationId="{59AB650C-DE73-9880-A432-0A16E664987D}"/>
          </ac:spMkLst>
        </pc:spChg>
        <pc:spChg chg="add mod">
          <ac:chgData name="Giulio Duso" userId="c33df2b4d2f0c5f5" providerId="LiveId" clId="{33AD9D43-5357-4569-BE27-E1A452C11F97}" dt="2024-08-23T10:45:01.333" v="25816" actId="20577"/>
          <ac:spMkLst>
            <pc:docMk/>
            <pc:sldMk cId="3847889757" sldId="270"/>
            <ac:spMk id="22" creationId="{AA21D79F-E2BF-7B11-1840-4584C8E2E1E3}"/>
          </ac:spMkLst>
        </pc:spChg>
        <pc:spChg chg="add mod">
          <ac:chgData name="Giulio Duso" userId="c33df2b4d2f0c5f5" providerId="LiveId" clId="{33AD9D43-5357-4569-BE27-E1A452C11F97}" dt="2024-08-23T10:45:11.166" v="25845" actId="20577"/>
          <ac:spMkLst>
            <pc:docMk/>
            <pc:sldMk cId="3847889757" sldId="270"/>
            <ac:spMk id="23" creationId="{B1549E3E-995A-14E1-124E-F1E3AFCBD32B}"/>
          </ac:spMkLst>
        </pc:spChg>
        <pc:picChg chg="add mod">
          <ac:chgData name="Giulio Duso" userId="c33df2b4d2f0c5f5" providerId="LiveId" clId="{33AD9D43-5357-4569-BE27-E1A452C11F97}" dt="2024-08-23T10:27:30.811" v="25563" actId="1076"/>
          <ac:picMkLst>
            <pc:docMk/>
            <pc:sldMk cId="3847889757" sldId="270"/>
            <ac:picMk id="7" creationId="{D145EF2F-A3B5-DE92-DB0F-BE9C58904D9E}"/>
          </ac:picMkLst>
        </pc:picChg>
        <pc:cxnChg chg="add mod">
          <ac:chgData name="Giulio Duso" userId="c33df2b4d2f0c5f5" providerId="LiveId" clId="{33AD9D43-5357-4569-BE27-E1A452C11F97}" dt="2024-08-23T10:44:11.370" v="25791" actId="1076"/>
          <ac:cxnSpMkLst>
            <pc:docMk/>
            <pc:sldMk cId="3847889757" sldId="270"/>
            <ac:cxnSpMk id="14" creationId="{2F71C75D-8CA0-FDAF-E0D8-932D0D6A3146}"/>
          </ac:cxnSpMkLst>
        </pc:cxnChg>
        <pc:cxnChg chg="add mod">
          <ac:chgData name="Giulio Duso" userId="c33df2b4d2f0c5f5" providerId="LiveId" clId="{33AD9D43-5357-4569-BE27-E1A452C11F97}" dt="2024-08-23T10:44:24.339" v="25794" actId="14100"/>
          <ac:cxnSpMkLst>
            <pc:docMk/>
            <pc:sldMk cId="3847889757" sldId="270"/>
            <ac:cxnSpMk id="18" creationId="{ED593F6D-5E23-CA8D-38FA-6D07DAF17D34}"/>
          </ac:cxnSpMkLst>
        </pc:cxnChg>
        <pc:cxnChg chg="add mod">
          <ac:chgData name="Giulio Duso" userId="c33df2b4d2f0c5f5" providerId="LiveId" clId="{33AD9D43-5357-4569-BE27-E1A452C11F97}" dt="2024-08-23T10:44:29.955" v="25796" actId="1076"/>
          <ac:cxnSpMkLst>
            <pc:docMk/>
            <pc:sldMk cId="3847889757" sldId="270"/>
            <ac:cxnSpMk id="20" creationId="{2DDC991B-0329-FACD-E617-09FD47537026}"/>
          </ac:cxnSpMkLst>
        </pc:cxnChg>
        <pc:cxnChg chg="add mod">
          <ac:chgData name="Giulio Duso" userId="c33df2b4d2f0c5f5" providerId="LiveId" clId="{33AD9D43-5357-4569-BE27-E1A452C11F97}" dt="2024-08-23T10:44:33.455" v="25797"/>
          <ac:cxnSpMkLst>
            <pc:docMk/>
            <pc:sldMk cId="3847889757" sldId="270"/>
            <ac:cxnSpMk id="21" creationId="{55635CE6-ACE5-1F6D-314A-A3C9B047237A}"/>
          </ac:cxnSpMkLst>
        </pc:cxnChg>
      </pc:sldChg>
      <pc:sldChg chg="addSp delSp modSp add mod">
        <pc:chgData name="Giulio Duso" userId="c33df2b4d2f0c5f5" providerId="LiveId" clId="{33AD9D43-5357-4569-BE27-E1A452C11F97}" dt="2024-08-20T12:04:50.883" v="8078" actId="1076"/>
        <pc:sldMkLst>
          <pc:docMk/>
          <pc:sldMk cId="199272701" sldId="271"/>
        </pc:sldMkLst>
        <pc:spChg chg="add mod">
          <ac:chgData name="Giulio Duso" userId="c33df2b4d2f0c5f5" providerId="LiveId" clId="{33AD9D43-5357-4569-BE27-E1A452C11F97}" dt="2024-08-20T12:04:50.883" v="8078" actId="1076"/>
          <ac:spMkLst>
            <pc:docMk/>
            <pc:sldMk cId="199272701" sldId="271"/>
            <ac:spMk id="2" creationId="{C0CF5A7A-A731-47E3-6F2E-FD8A6C82F932}"/>
          </ac:spMkLst>
        </pc:spChg>
        <pc:spChg chg="del">
          <ac:chgData name="Giulio Duso" userId="c33df2b4d2f0c5f5" providerId="LiveId" clId="{33AD9D43-5357-4569-BE27-E1A452C11F97}" dt="2024-08-19T13:15:47.763" v="4064" actId="478"/>
          <ac:spMkLst>
            <pc:docMk/>
            <pc:sldMk cId="199272701" sldId="271"/>
            <ac:spMk id="3" creationId="{C0CF5A7A-A731-47E3-6F2E-FD8A6C82F932}"/>
          </ac:spMkLst>
        </pc:spChg>
        <pc:spChg chg="add mod">
          <ac:chgData name="Giulio Duso" userId="c33df2b4d2f0c5f5" providerId="LiveId" clId="{33AD9D43-5357-4569-BE27-E1A452C11F97}" dt="2024-08-19T15:21:59.553" v="4843" actId="208"/>
          <ac:spMkLst>
            <pc:docMk/>
            <pc:sldMk cId="199272701" sldId="271"/>
            <ac:spMk id="11" creationId="{71538EBF-AE27-AADF-D665-E2D9C9696534}"/>
          </ac:spMkLst>
        </pc:spChg>
        <pc:picChg chg="add del mod">
          <ac:chgData name="Giulio Duso" userId="c33df2b4d2f0c5f5" providerId="LiveId" clId="{33AD9D43-5357-4569-BE27-E1A452C11F97}" dt="2024-08-19T15:16:40.524" v="4650" actId="478"/>
          <ac:picMkLst>
            <pc:docMk/>
            <pc:sldMk cId="199272701" sldId="271"/>
            <ac:picMk id="7" creationId="{DE50D01A-89D9-A638-DEDB-BCDFAEAE8C67}"/>
          </ac:picMkLst>
        </pc:picChg>
        <pc:picChg chg="del mod">
          <ac:chgData name="Giulio Duso" userId="c33df2b4d2f0c5f5" providerId="LiveId" clId="{33AD9D43-5357-4569-BE27-E1A452C11F97}" dt="2024-08-19T13:28:40.693" v="4069" actId="478"/>
          <ac:picMkLst>
            <pc:docMk/>
            <pc:sldMk cId="199272701" sldId="271"/>
            <ac:picMk id="8" creationId="{D8F2F724-0640-A7D8-42DD-A3BA85F5B915}"/>
          </ac:picMkLst>
        </pc:picChg>
        <pc:picChg chg="add mod">
          <ac:chgData name="Giulio Duso" userId="c33df2b4d2f0c5f5" providerId="LiveId" clId="{33AD9D43-5357-4569-BE27-E1A452C11F97}" dt="2024-08-19T15:17:14.574" v="4654" actId="1076"/>
          <ac:picMkLst>
            <pc:docMk/>
            <pc:sldMk cId="199272701" sldId="271"/>
            <ac:picMk id="10" creationId="{380C39C1-9FFD-88B5-0591-273930217BB7}"/>
          </ac:picMkLst>
        </pc:picChg>
      </pc:sldChg>
      <pc:sldChg chg="del">
        <pc:chgData name="Giulio Duso" userId="c33df2b4d2f0c5f5" providerId="LiveId" clId="{33AD9D43-5357-4569-BE27-E1A452C11F97}" dt="2024-08-19T13:13:56.462" v="4056" actId="47"/>
        <pc:sldMkLst>
          <pc:docMk/>
          <pc:sldMk cId="3640677030" sldId="271"/>
        </pc:sldMkLst>
      </pc:sldChg>
      <pc:sldChg chg="modSp add del mod">
        <pc:chgData name="Giulio Duso" userId="c33df2b4d2f0c5f5" providerId="LiveId" clId="{33AD9D43-5357-4569-BE27-E1A452C11F97}" dt="2024-08-19T15:32:54.497" v="4925" actId="47"/>
        <pc:sldMkLst>
          <pc:docMk/>
          <pc:sldMk cId="850669808" sldId="272"/>
        </pc:sldMkLst>
        <pc:spChg chg="mod">
          <ac:chgData name="Giulio Duso" userId="c33df2b4d2f0c5f5" providerId="LiveId" clId="{33AD9D43-5357-4569-BE27-E1A452C11F97}" dt="2024-08-19T15:25:35.451" v="4855" actId="1076"/>
          <ac:spMkLst>
            <pc:docMk/>
            <pc:sldMk cId="850669808" sldId="272"/>
            <ac:spMk id="2" creationId="{C0CF5A7A-A731-47E3-6F2E-FD8A6C82F932}"/>
          </ac:spMkLst>
        </pc:spChg>
      </pc:sldChg>
      <pc:sldChg chg="del">
        <pc:chgData name="Giulio Duso" userId="c33df2b4d2f0c5f5" providerId="LiveId" clId="{33AD9D43-5357-4569-BE27-E1A452C11F97}" dt="2024-08-19T13:13:55.278" v="4053" actId="47"/>
        <pc:sldMkLst>
          <pc:docMk/>
          <pc:sldMk cId="1701993034" sldId="272"/>
        </pc:sldMkLst>
      </pc:sldChg>
      <pc:sldChg chg="addSp delSp modSp add mod delAnim modAnim">
        <pc:chgData name="Giulio Duso" userId="c33df2b4d2f0c5f5" providerId="LiveId" clId="{33AD9D43-5357-4569-BE27-E1A452C11F97}" dt="2024-08-26T08:48:22.997" v="26065" actId="1076"/>
        <pc:sldMkLst>
          <pc:docMk/>
          <pc:sldMk cId="269990879" sldId="273"/>
        </pc:sldMkLst>
        <pc:spChg chg="mod ord">
          <ac:chgData name="Giulio Duso" userId="c33df2b4d2f0c5f5" providerId="LiveId" clId="{33AD9D43-5357-4569-BE27-E1A452C11F97}" dt="2024-08-26T08:48:22.997" v="26065" actId="1076"/>
          <ac:spMkLst>
            <pc:docMk/>
            <pc:sldMk cId="269990879" sldId="273"/>
            <ac:spMk id="2" creationId="{C0CF5A7A-A731-47E3-6F2E-FD8A6C82F932}"/>
          </ac:spMkLst>
        </pc:spChg>
        <pc:spChg chg="add del mod">
          <ac:chgData name="Giulio Duso" userId="c33df2b4d2f0c5f5" providerId="LiveId" clId="{33AD9D43-5357-4569-BE27-E1A452C11F97}" dt="2024-08-19T16:03:03.684" v="5667"/>
          <ac:spMkLst>
            <pc:docMk/>
            <pc:sldMk cId="269990879" sldId="273"/>
            <ac:spMk id="3" creationId="{F43AC6EC-AC86-F74E-1B58-D9EA1F131D96}"/>
          </ac:spMkLst>
        </pc:spChg>
        <pc:spChg chg="add mod">
          <ac:chgData name="Giulio Duso" userId="c33df2b4d2f0c5f5" providerId="LiveId" clId="{33AD9D43-5357-4569-BE27-E1A452C11F97}" dt="2024-08-20T08:45:48.552" v="5974" actId="21"/>
          <ac:spMkLst>
            <pc:docMk/>
            <pc:sldMk cId="269990879" sldId="273"/>
            <ac:spMk id="8" creationId="{A656B93C-1BB9-FA0A-7038-9D74A2FEF5A6}"/>
          </ac:spMkLst>
        </pc:spChg>
        <pc:spChg chg="add del mod">
          <ac:chgData name="Giulio Duso" userId="c33df2b4d2f0c5f5" providerId="LiveId" clId="{33AD9D43-5357-4569-BE27-E1A452C11F97}" dt="2024-08-20T09:12:16.767" v="6688"/>
          <ac:spMkLst>
            <pc:docMk/>
            <pc:sldMk cId="269990879" sldId="273"/>
            <ac:spMk id="9" creationId="{FED81042-01A2-F8F9-2639-C5B819CA5635}"/>
          </ac:spMkLst>
        </pc:spChg>
        <pc:spChg chg="del">
          <ac:chgData name="Giulio Duso" userId="c33df2b4d2f0c5f5" providerId="LiveId" clId="{33AD9D43-5357-4569-BE27-E1A452C11F97}" dt="2024-08-19T15:25:58.564" v="4858" actId="478"/>
          <ac:spMkLst>
            <pc:docMk/>
            <pc:sldMk cId="269990879" sldId="273"/>
            <ac:spMk id="11" creationId="{71538EBF-AE27-AADF-D665-E2D9C9696534}"/>
          </ac:spMkLst>
        </pc:spChg>
        <pc:spChg chg="add del mod">
          <ac:chgData name="Giulio Duso" userId="c33df2b4d2f0c5f5" providerId="LiveId" clId="{33AD9D43-5357-4569-BE27-E1A452C11F97}" dt="2024-08-20T08:28:42.380" v="5786" actId="478"/>
          <ac:spMkLst>
            <pc:docMk/>
            <pc:sldMk cId="269990879" sldId="273"/>
            <ac:spMk id="12" creationId="{754AF497-C30C-FB58-5A10-96D98E116E08}"/>
          </ac:spMkLst>
        </pc:spChg>
        <pc:spChg chg="add del mod">
          <ac:chgData name="Giulio Duso" userId="c33df2b4d2f0c5f5" providerId="LiveId" clId="{33AD9D43-5357-4569-BE27-E1A452C11F97}" dt="2024-08-20T08:28:43.867" v="5787" actId="478"/>
          <ac:spMkLst>
            <pc:docMk/>
            <pc:sldMk cId="269990879" sldId="273"/>
            <ac:spMk id="13" creationId="{F34791D1-67DF-2845-D324-1E1128805DBD}"/>
          </ac:spMkLst>
        </pc:spChg>
        <pc:spChg chg="add mod ord">
          <ac:chgData name="Giulio Duso" userId="c33df2b4d2f0c5f5" providerId="LiveId" clId="{33AD9D43-5357-4569-BE27-E1A452C11F97}" dt="2024-08-26T08:48:16.715" v="26064" actId="1076"/>
          <ac:spMkLst>
            <pc:docMk/>
            <pc:sldMk cId="269990879" sldId="273"/>
            <ac:spMk id="14" creationId="{BC1C42EE-CC66-13E3-F12C-574B02ED4033}"/>
          </ac:spMkLst>
        </pc:spChg>
        <pc:spChg chg="add mod">
          <ac:chgData name="Giulio Duso" userId="c33df2b4d2f0c5f5" providerId="LiveId" clId="{33AD9D43-5357-4569-BE27-E1A452C11F97}" dt="2024-08-20T12:07:25.121" v="8099" actId="1076"/>
          <ac:spMkLst>
            <pc:docMk/>
            <pc:sldMk cId="269990879" sldId="273"/>
            <ac:spMk id="15" creationId="{1A42F9F9-0507-F716-62D6-381318E3A0DA}"/>
          </ac:spMkLst>
        </pc:spChg>
        <pc:spChg chg="add mod">
          <ac:chgData name="Giulio Duso" userId="c33df2b4d2f0c5f5" providerId="LiveId" clId="{33AD9D43-5357-4569-BE27-E1A452C11F97}" dt="2024-08-26T08:48:09.810" v="26063" actId="20577"/>
          <ac:spMkLst>
            <pc:docMk/>
            <pc:sldMk cId="269990879" sldId="273"/>
            <ac:spMk id="16" creationId="{B437E2DD-073D-76EE-B666-7A1184835733}"/>
          </ac:spMkLst>
        </pc:spChg>
        <pc:picChg chg="add mod">
          <ac:chgData name="Giulio Duso" userId="c33df2b4d2f0c5f5" providerId="LiveId" clId="{33AD9D43-5357-4569-BE27-E1A452C11F97}" dt="2024-08-20T12:07:22.107" v="8098" actId="1076"/>
          <ac:picMkLst>
            <pc:docMk/>
            <pc:sldMk cId="269990879" sldId="273"/>
            <ac:picMk id="6" creationId="{0A841223-4416-ACD1-DA2C-9651E6E68B0A}"/>
          </ac:picMkLst>
        </pc:picChg>
        <pc:picChg chg="add del mod">
          <ac:chgData name="Giulio Duso" userId="c33df2b4d2f0c5f5" providerId="LiveId" clId="{33AD9D43-5357-4569-BE27-E1A452C11F97}" dt="2024-08-20T08:27:25.335" v="5781" actId="478"/>
          <ac:picMkLst>
            <pc:docMk/>
            <pc:sldMk cId="269990879" sldId="273"/>
            <ac:picMk id="7" creationId="{1F69DBAC-EAEF-4399-20F8-C3863D40FE29}"/>
          </ac:picMkLst>
        </pc:picChg>
        <pc:picChg chg="add del">
          <ac:chgData name="Giulio Duso" userId="c33df2b4d2f0c5f5" providerId="LiveId" clId="{33AD9D43-5357-4569-BE27-E1A452C11F97}" dt="2024-08-19T16:09:04.424" v="5728" actId="478"/>
          <ac:picMkLst>
            <pc:docMk/>
            <pc:sldMk cId="269990879" sldId="273"/>
            <ac:picMk id="9" creationId="{F5BE4039-F5C8-2B5F-A89E-5459A1C760C0}"/>
          </ac:picMkLst>
        </pc:picChg>
        <pc:picChg chg="del">
          <ac:chgData name="Giulio Duso" userId="c33df2b4d2f0c5f5" providerId="LiveId" clId="{33AD9D43-5357-4569-BE27-E1A452C11F97}" dt="2024-08-19T15:25:56.302" v="4857" actId="478"/>
          <ac:picMkLst>
            <pc:docMk/>
            <pc:sldMk cId="269990879" sldId="273"/>
            <ac:picMk id="10" creationId="{380C39C1-9FFD-88B5-0591-273930217BB7}"/>
          </ac:picMkLst>
        </pc:picChg>
        <pc:picChg chg="add mod">
          <ac:chgData name="Giulio Duso" userId="c33df2b4d2f0c5f5" providerId="LiveId" clId="{33AD9D43-5357-4569-BE27-E1A452C11F97}" dt="2024-08-20T09:24:51.843" v="6836" actId="1076"/>
          <ac:picMkLst>
            <pc:docMk/>
            <pc:sldMk cId="269990879" sldId="273"/>
            <ac:picMk id="11" creationId="{5AC9AC09-0B49-2402-3ABB-5E500745A031}"/>
          </ac:picMkLst>
        </pc:picChg>
      </pc:sldChg>
      <pc:sldChg chg="addSp delSp modSp add mod ord modAnim">
        <pc:chgData name="Giulio Duso" userId="c33df2b4d2f0c5f5" providerId="LiveId" clId="{33AD9D43-5357-4569-BE27-E1A452C11F97}" dt="2024-08-26T08:44:12.911" v="25964" actId="1076"/>
        <pc:sldMkLst>
          <pc:docMk/>
          <pc:sldMk cId="1011513483" sldId="274"/>
        </pc:sldMkLst>
        <pc:spChg chg="del mod">
          <ac:chgData name="Giulio Duso" userId="c33df2b4d2f0c5f5" providerId="LiveId" clId="{33AD9D43-5357-4569-BE27-E1A452C11F97}" dt="2024-08-20T11:34:53.768" v="7733"/>
          <ac:spMkLst>
            <pc:docMk/>
            <pc:sldMk cId="1011513483" sldId="274"/>
            <ac:spMk id="2" creationId="{C0CF5A7A-A731-47E3-6F2E-FD8A6C82F932}"/>
          </ac:spMkLst>
        </pc:spChg>
        <pc:spChg chg="mod">
          <ac:chgData name="Giulio Duso" userId="c33df2b4d2f0c5f5" providerId="LiveId" clId="{33AD9D43-5357-4569-BE27-E1A452C11F97}" dt="2024-08-20T09:29:37.371" v="6881" actId="20577"/>
          <ac:spMkLst>
            <pc:docMk/>
            <pc:sldMk cId="1011513483" sldId="274"/>
            <ac:spMk id="5" creationId="{5831387B-CA1A-0223-B71C-DA7937ACDBE4}"/>
          </ac:spMkLst>
        </pc:spChg>
        <pc:spChg chg="add del mod">
          <ac:chgData name="Giulio Duso" userId="c33df2b4d2f0c5f5" providerId="LiveId" clId="{33AD9D43-5357-4569-BE27-E1A452C11F97}" dt="2024-08-20T11:35:37.848" v="7742" actId="478"/>
          <ac:spMkLst>
            <pc:docMk/>
            <pc:sldMk cId="1011513483" sldId="274"/>
            <ac:spMk id="7" creationId="{689DE6F6-423C-7523-71D6-C29BA22588DA}"/>
          </ac:spMkLst>
        </pc:spChg>
        <pc:spChg chg="add del mod">
          <ac:chgData name="Giulio Duso" userId="c33df2b4d2f0c5f5" providerId="LiveId" clId="{33AD9D43-5357-4569-BE27-E1A452C11F97}" dt="2024-08-20T11:35:40.551" v="7744" actId="478"/>
          <ac:spMkLst>
            <pc:docMk/>
            <pc:sldMk cId="1011513483" sldId="274"/>
            <ac:spMk id="8" creationId="{89D58A9F-70AD-997D-D53E-65752F029595}"/>
          </ac:spMkLst>
        </pc:spChg>
        <pc:spChg chg="add mod">
          <ac:chgData name="Giulio Duso" userId="c33df2b4d2f0c5f5" providerId="LiveId" clId="{33AD9D43-5357-4569-BE27-E1A452C11F97}" dt="2024-08-26T08:43:57.475" v="25962" actId="20577"/>
          <ac:spMkLst>
            <pc:docMk/>
            <pc:sldMk cId="1011513483" sldId="274"/>
            <ac:spMk id="9" creationId="{CAFB99F0-9386-00C6-A2EA-6B0DA0CBF836}"/>
          </ac:spMkLst>
        </pc:spChg>
        <pc:spChg chg="del">
          <ac:chgData name="Giulio Duso" userId="c33df2b4d2f0c5f5" providerId="LiveId" clId="{33AD9D43-5357-4569-BE27-E1A452C11F97}" dt="2024-08-20T09:29:46.539" v="6883" actId="478"/>
          <ac:spMkLst>
            <pc:docMk/>
            <pc:sldMk cId="1011513483" sldId="274"/>
            <ac:spMk id="11" creationId="{71538EBF-AE27-AADF-D665-E2D9C9696534}"/>
          </ac:spMkLst>
        </pc:spChg>
        <pc:spChg chg="add del mod">
          <ac:chgData name="Giulio Duso" userId="c33df2b4d2f0c5f5" providerId="LiveId" clId="{33AD9D43-5357-4569-BE27-E1A452C11F97}" dt="2024-08-20T12:04:17.965" v="8074"/>
          <ac:spMkLst>
            <pc:docMk/>
            <pc:sldMk cId="1011513483" sldId="274"/>
            <ac:spMk id="16" creationId="{565D190B-D29A-28E7-245F-1F4EC6EF2B6B}"/>
          </ac:spMkLst>
        </pc:spChg>
        <pc:spChg chg="add del mod">
          <ac:chgData name="Giulio Duso" userId="c33df2b4d2f0c5f5" providerId="LiveId" clId="{33AD9D43-5357-4569-BE27-E1A452C11F97}" dt="2024-08-20T12:04:17.966" v="8076"/>
          <ac:spMkLst>
            <pc:docMk/>
            <pc:sldMk cId="1011513483" sldId="274"/>
            <ac:spMk id="17" creationId="{B2F93FBB-13FE-6A48-C072-D08FDC9F4B8D}"/>
          </ac:spMkLst>
        </pc:spChg>
        <pc:spChg chg="add del mod">
          <ac:chgData name="Giulio Duso" userId="c33df2b4d2f0c5f5" providerId="LiveId" clId="{33AD9D43-5357-4569-BE27-E1A452C11F97}" dt="2024-08-20T12:42:33.698" v="8222"/>
          <ac:spMkLst>
            <pc:docMk/>
            <pc:sldMk cId="1011513483" sldId="274"/>
            <ac:spMk id="18" creationId="{734E1904-7A4E-7205-0257-8BD7EBA8EE36}"/>
          </ac:spMkLst>
        </pc:spChg>
        <pc:spChg chg="add del mod">
          <ac:chgData name="Giulio Duso" userId="c33df2b4d2f0c5f5" providerId="LiveId" clId="{33AD9D43-5357-4569-BE27-E1A452C11F97}" dt="2024-08-20T12:45:20.783" v="8356"/>
          <ac:spMkLst>
            <pc:docMk/>
            <pc:sldMk cId="1011513483" sldId="274"/>
            <ac:spMk id="19" creationId="{D28B1543-7D2A-9905-F48A-5CDBDF7A7813}"/>
          </ac:spMkLst>
        </pc:spChg>
        <pc:spChg chg="add mod">
          <ac:chgData name="Giulio Duso" userId="c33df2b4d2f0c5f5" providerId="LiveId" clId="{33AD9D43-5357-4569-BE27-E1A452C11F97}" dt="2024-08-26T08:44:08.068" v="25963" actId="1076"/>
          <ac:spMkLst>
            <pc:docMk/>
            <pc:sldMk cId="1011513483" sldId="274"/>
            <ac:spMk id="21" creationId="{E6A5142A-B8CE-40E3-262D-2F840006D587}"/>
          </ac:spMkLst>
        </pc:spChg>
        <pc:picChg chg="add del mod">
          <ac:chgData name="Giulio Duso" userId="c33df2b4d2f0c5f5" providerId="LiveId" clId="{33AD9D43-5357-4569-BE27-E1A452C11F97}" dt="2024-08-20T11:34:53.768" v="7731" actId="478"/>
          <ac:picMkLst>
            <pc:docMk/>
            <pc:sldMk cId="1011513483" sldId="274"/>
            <ac:picMk id="6" creationId="{41E6C59E-1C6E-1F88-94FA-0F3B185B50DD}"/>
          </ac:picMkLst>
        </pc:picChg>
        <pc:picChg chg="del">
          <ac:chgData name="Giulio Duso" userId="c33df2b4d2f0c5f5" providerId="LiveId" clId="{33AD9D43-5357-4569-BE27-E1A452C11F97}" dt="2024-08-20T09:29:43.859" v="6882" actId="478"/>
          <ac:picMkLst>
            <pc:docMk/>
            <pc:sldMk cId="1011513483" sldId="274"/>
            <ac:picMk id="10" creationId="{380C39C1-9FFD-88B5-0591-273930217BB7}"/>
          </ac:picMkLst>
        </pc:picChg>
        <pc:picChg chg="add del mod">
          <ac:chgData name="Giulio Duso" userId="c33df2b4d2f0c5f5" providerId="LiveId" clId="{33AD9D43-5357-4569-BE27-E1A452C11F97}" dt="2024-08-20T11:47:35.122" v="7757" actId="478"/>
          <ac:picMkLst>
            <pc:docMk/>
            <pc:sldMk cId="1011513483" sldId="274"/>
            <ac:picMk id="13" creationId="{3E867975-BD98-F717-584F-BDB17AD6EEBC}"/>
          </ac:picMkLst>
        </pc:picChg>
        <pc:picChg chg="add mod">
          <ac:chgData name="Giulio Duso" userId="c33df2b4d2f0c5f5" providerId="LiveId" clId="{33AD9D43-5357-4569-BE27-E1A452C11F97}" dt="2024-08-26T08:44:12.911" v="25964" actId="1076"/>
          <ac:picMkLst>
            <pc:docMk/>
            <pc:sldMk cId="1011513483" sldId="274"/>
            <ac:picMk id="15" creationId="{1786142E-F598-B639-5FB1-B36892773D92}"/>
          </ac:picMkLst>
        </pc:picChg>
      </pc:sldChg>
      <pc:sldChg chg="del">
        <pc:chgData name="Giulio Duso" userId="c33df2b4d2f0c5f5" providerId="LiveId" clId="{33AD9D43-5357-4569-BE27-E1A452C11F97}" dt="2024-08-19T13:13:51.589" v="4046" actId="47"/>
        <pc:sldMkLst>
          <pc:docMk/>
          <pc:sldMk cId="2944759305" sldId="274"/>
        </pc:sldMkLst>
      </pc:sldChg>
      <pc:sldChg chg="addSp delSp modSp add mod modAnim">
        <pc:chgData name="Giulio Duso" userId="c33df2b4d2f0c5f5" providerId="LiveId" clId="{33AD9D43-5357-4569-BE27-E1A452C11F97}" dt="2024-08-22T11:40:22.245" v="17823" actId="1076"/>
        <pc:sldMkLst>
          <pc:docMk/>
          <pc:sldMk cId="607595337" sldId="275"/>
        </pc:sldMkLst>
        <pc:spChg chg="mod">
          <ac:chgData name="Giulio Duso" userId="c33df2b4d2f0c5f5" providerId="LiveId" clId="{33AD9D43-5357-4569-BE27-E1A452C11F97}" dt="2024-08-22T11:40:22.245" v="17823" actId="1076"/>
          <ac:spMkLst>
            <pc:docMk/>
            <pc:sldMk cId="607595337" sldId="275"/>
            <ac:spMk id="2" creationId="{C0CF5A7A-A731-47E3-6F2E-FD8A6C82F932}"/>
          </ac:spMkLst>
        </pc:spChg>
        <pc:spChg chg="add del mod">
          <ac:chgData name="Giulio Duso" userId="c33df2b4d2f0c5f5" providerId="LiveId" clId="{33AD9D43-5357-4569-BE27-E1A452C11F97}" dt="2024-08-22T11:30:47.977" v="17497"/>
          <ac:spMkLst>
            <pc:docMk/>
            <pc:sldMk cId="607595337" sldId="275"/>
            <ac:spMk id="3" creationId="{68E83DF7-70EF-9A44-D694-FBE347E84B9B}"/>
          </ac:spMkLst>
        </pc:spChg>
        <pc:spChg chg="mod">
          <ac:chgData name="Giulio Duso" userId="c33df2b4d2f0c5f5" providerId="LiveId" clId="{33AD9D43-5357-4569-BE27-E1A452C11F97}" dt="2024-08-22T11:39:36.496" v="17821" actId="1076"/>
          <ac:spMkLst>
            <pc:docMk/>
            <pc:sldMk cId="607595337" sldId="275"/>
            <ac:spMk id="5" creationId="{5831387B-CA1A-0223-B71C-DA7937ACDBE4}"/>
          </ac:spMkLst>
        </pc:spChg>
        <pc:spChg chg="mod">
          <ac:chgData name="Giulio Duso" userId="c33df2b4d2f0c5f5" providerId="LiveId" clId="{33AD9D43-5357-4569-BE27-E1A452C11F97}" dt="2024-08-20T11:09:15.167" v="7378" actId="1076"/>
          <ac:spMkLst>
            <pc:docMk/>
            <pc:sldMk cId="607595337" sldId="275"/>
            <ac:spMk id="7" creationId="{689DE6F6-423C-7523-71D6-C29BA22588DA}"/>
          </ac:spMkLst>
        </pc:spChg>
        <pc:spChg chg="mod">
          <ac:chgData name="Giulio Duso" userId="c33df2b4d2f0c5f5" providerId="LiveId" clId="{33AD9D43-5357-4569-BE27-E1A452C11F97}" dt="2024-08-20T11:09:15.167" v="7378" actId="1076"/>
          <ac:spMkLst>
            <pc:docMk/>
            <pc:sldMk cId="607595337" sldId="275"/>
            <ac:spMk id="8" creationId="{89D58A9F-70AD-997D-D53E-65752F029595}"/>
          </ac:spMkLst>
        </pc:spChg>
        <pc:spChg chg="add mod">
          <ac:chgData name="Giulio Duso" userId="c33df2b4d2f0c5f5" providerId="LiveId" clId="{33AD9D43-5357-4569-BE27-E1A452C11F97}" dt="2024-08-22T11:40:22.245" v="17823" actId="1076"/>
          <ac:spMkLst>
            <pc:docMk/>
            <pc:sldMk cId="607595337" sldId="275"/>
            <ac:spMk id="9" creationId="{0DFD78D2-3799-E0B2-B733-35999BB09B27}"/>
          </ac:spMkLst>
        </pc:spChg>
        <pc:spChg chg="add del mod">
          <ac:chgData name="Giulio Duso" userId="c33df2b4d2f0c5f5" providerId="LiveId" clId="{33AD9D43-5357-4569-BE27-E1A452C11F97}" dt="2024-08-20T11:12:46.617" v="7435" actId="22"/>
          <ac:spMkLst>
            <pc:docMk/>
            <pc:sldMk cId="607595337" sldId="275"/>
            <ac:spMk id="9" creationId="{4A00659B-6B6D-A693-8BE5-389070175C4D}"/>
          </ac:spMkLst>
        </pc:spChg>
        <pc:spChg chg="add mod">
          <ac:chgData name="Giulio Duso" userId="c33df2b4d2f0c5f5" providerId="LiveId" clId="{33AD9D43-5357-4569-BE27-E1A452C11F97}" dt="2024-08-20T11:35:09.122" v="7735" actId="1076"/>
          <ac:spMkLst>
            <pc:docMk/>
            <pc:sldMk cId="607595337" sldId="275"/>
            <ac:spMk id="11" creationId="{0387AA97-5313-DFFA-EC29-257155F38809}"/>
          </ac:spMkLst>
        </pc:spChg>
        <pc:spChg chg="add mod">
          <ac:chgData name="Giulio Duso" userId="c33df2b4d2f0c5f5" providerId="LiveId" clId="{33AD9D43-5357-4569-BE27-E1A452C11F97}" dt="2024-08-22T11:40:22.245" v="17823" actId="1076"/>
          <ac:spMkLst>
            <pc:docMk/>
            <pc:sldMk cId="607595337" sldId="275"/>
            <ac:spMk id="13" creationId="{6148492F-525C-8272-EB04-26C3C63E7C85}"/>
          </ac:spMkLst>
        </pc:spChg>
        <pc:spChg chg="add mod">
          <ac:chgData name="Giulio Duso" userId="c33df2b4d2f0c5f5" providerId="LiveId" clId="{33AD9D43-5357-4569-BE27-E1A452C11F97}" dt="2024-08-22T11:40:22.245" v="17823" actId="1076"/>
          <ac:spMkLst>
            <pc:docMk/>
            <pc:sldMk cId="607595337" sldId="275"/>
            <ac:spMk id="15" creationId="{B4DDC44F-5B9C-C417-C35A-07E8A236412E}"/>
          </ac:spMkLst>
        </pc:spChg>
        <pc:spChg chg="add mod">
          <ac:chgData name="Giulio Duso" userId="c33df2b4d2f0c5f5" providerId="LiveId" clId="{33AD9D43-5357-4569-BE27-E1A452C11F97}" dt="2024-08-22T11:40:22.245" v="17823" actId="1076"/>
          <ac:spMkLst>
            <pc:docMk/>
            <pc:sldMk cId="607595337" sldId="275"/>
            <ac:spMk id="17" creationId="{B0226768-A237-C233-2A13-76C82DC9D453}"/>
          </ac:spMkLst>
        </pc:spChg>
        <pc:spChg chg="add mod">
          <ac:chgData name="Giulio Duso" userId="c33df2b4d2f0c5f5" providerId="LiveId" clId="{33AD9D43-5357-4569-BE27-E1A452C11F97}" dt="2024-08-20T11:22:22.866" v="7527" actId="208"/>
          <ac:spMkLst>
            <pc:docMk/>
            <pc:sldMk cId="607595337" sldId="275"/>
            <ac:spMk id="18" creationId="{F9D1743A-ED35-7B73-3CD6-1A0CB3C86621}"/>
          </ac:spMkLst>
        </pc:spChg>
        <pc:spChg chg="add mod">
          <ac:chgData name="Giulio Duso" userId="c33df2b4d2f0c5f5" providerId="LiveId" clId="{33AD9D43-5357-4569-BE27-E1A452C11F97}" dt="2024-08-20T11:23:09.312" v="7571" actId="14100"/>
          <ac:spMkLst>
            <pc:docMk/>
            <pc:sldMk cId="607595337" sldId="275"/>
            <ac:spMk id="21" creationId="{00969D0A-4FAC-D83E-B638-B54D7D76C9CF}"/>
          </ac:spMkLst>
        </pc:spChg>
        <pc:spChg chg="add mod">
          <ac:chgData name="Giulio Duso" userId="c33df2b4d2f0c5f5" providerId="LiveId" clId="{33AD9D43-5357-4569-BE27-E1A452C11F97}" dt="2024-08-20T11:23:49.351" v="7578" actId="1076"/>
          <ac:spMkLst>
            <pc:docMk/>
            <pc:sldMk cId="607595337" sldId="275"/>
            <ac:spMk id="22" creationId="{24EFD63B-A584-D318-DA5E-7AC5F441A184}"/>
          </ac:spMkLst>
        </pc:spChg>
        <pc:spChg chg="add mod">
          <ac:chgData name="Giulio Duso" userId="c33df2b4d2f0c5f5" providerId="LiveId" clId="{33AD9D43-5357-4569-BE27-E1A452C11F97}" dt="2024-08-20T11:24:14.474" v="7586" actId="1076"/>
          <ac:spMkLst>
            <pc:docMk/>
            <pc:sldMk cId="607595337" sldId="275"/>
            <ac:spMk id="24" creationId="{815D64AA-41E2-BCAD-7CD4-CBEBAA96EEE5}"/>
          </ac:spMkLst>
        </pc:spChg>
        <pc:spChg chg="add mod">
          <ac:chgData name="Giulio Duso" userId="c33df2b4d2f0c5f5" providerId="LiveId" clId="{33AD9D43-5357-4569-BE27-E1A452C11F97}" dt="2024-08-20T11:31:11.663" v="7707" actId="21"/>
          <ac:spMkLst>
            <pc:docMk/>
            <pc:sldMk cId="607595337" sldId="275"/>
            <ac:spMk id="28" creationId="{5E59CB36-EB6A-566B-F124-6AFAA724B351}"/>
          </ac:spMkLst>
        </pc:spChg>
        <pc:picChg chg="mod">
          <ac:chgData name="Giulio Duso" userId="c33df2b4d2f0c5f5" providerId="LiveId" clId="{33AD9D43-5357-4569-BE27-E1A452C11F97}" dt="2024-08-20T11:09:15.167" v="7378" actId="1076"/>
          <ac:picMkLst>
            <pc:docMk/>
            <pc:sldMk cId="607595337" sldId="275"/>
            <ac:picMk id="6" creationId="{41E6C59E-1C6E-1F88-94FA-0F3B185B50DD}"/>
          </ac:picMkLst>
        </pc:picChg>
        <pc:cxnChg chg="add mod">
          <ac:chgData name="Giulio Duso" userId="c33df2b4d2f0c5f5" providerId="LiveId" clId="{33AD9D43-5357-4569-BE27-E1A452C11F97}" dt="2024-08-20T11:22:40.019" v="7529" actId="1582"/>
          <ac:cxnSpMkLst>
            <pc:docMk/>
            <pc:sldMk cId="607595337" sldId="275"/>
            <ac:cxnSpMk id="20" creationId="{1C40B9BA-CAA3-7657-DF6B-4FDF79D74990}"/>
          </ac:cxnSpMkLst>
        </pc:cxnChg>
        <pc:cxnChg chg="add mod">
          <ac:chgData name="Giulio Duso" userId="c33df2b4d2f0c5f5" providerId="LiveId" clId="{33AD9D43-5357-4569-BE27-E1A452C11F97}" dt="2024-08-20T11:24:10.973" v="7585" actId="14100"/>
          <ac:cxnSpMkLst>
            <pc:docMk/>
            <pc:sldMk cId="607595337" sldId="275"/>
            <ac:cxnSpMk id="23" creationId="{1327D1BC-8FEF-1882-88BA-03AB84586BEF}"/>
          </ac:cxnSpMkLst>
        </pc:cxnChg>
      </pc:sldChg>
      <pc:sldChg chg="del">
        <pc:chgData name="Giulio Duso" userId="c33df2b4d2f0c5f5" providerId="LiveId" clId="{33AD9D43-5357-4569-BE27-E1A452C11F97}" dt="2024-08-19T13:13:53.059" v="4050" actId="47"/>
        <pc:sldMkLst>
          <pc:docMk/>
          <pc:sldMk cId="4284539062" sldId="275"/>
        </pc:sldMkLst>
      </pc:sldChg>
      <pc:sldChg chg="del">
        <pc:chgData name="Giulio Duso" userId="c33df2b4d2f0c5f5" providerId="LiveId" clId="{33AD9D43-5357-4569-BE27-E1A452C11F97}" dt="2024-08-19T13:13:52.654" v="4049" actId="47"/>
        <pc:sldMkLst>
          <pc:docMk/>
          <pc:sldMk cId="3680283477" sldId="276"/>
        </pc:sldMkLst>
      </pc:sldChg>
      <pc:sldChg chg="addSp delSp modSp add mod delAnim modAnim">
        <pc:chgData name="Giulio Duso" userId="c33df2b4d2f0c5f5" providerId="LiveId" clId="{33AD9D43-5357-4569-BE27-E1A452C11F97}" dt="2024-08-20T13:49:33.438" v="9400" actId="22"/>
        <pc:sldMkLst>
          <pc:docMk/>
          <pc:sldMk cId="4150272762" sldId="276"/>
        </pc:sldMkLst>
        <pc:spChg chg="add del">
          <ac:chgData name="Giulio Duso" userId="c33df2b4d2f0c5f5" providerId="LiveId" clId="{33AD9D43-5357-4569-BE27-E1A452C11F97}" dt="2024-08-20T13:46:32.866" v="9368" actId="21"/>
          <ac:spMkLst>
            <pc:docMk/>
            <pc:sldMk cId="4150272762" sldId="276"/>
            <ac:spMk id="4" creationId="{F3DEF39C-283E-DD7E-237F-450A54EAC0D0}"/>
          </ac:spMkLst>
        </pc:spChg>
        <pc:spChg chg="add del">
          <ac:chgData name="Giulio Duso" userId="c33df2b4d2f0c5f5" providerId="LiveId" clId="{33AD9D43-5357-4569-BE27-E1A452C11F97}" dt="2024-08-20T13:46:32.866" v="9368" actId="21"/>
          <ac:spMkLst>
            <pc:docMk/>
            <pc:sldMk cId="4150272762" sldId="276"/>
            <ac:spMk id="5" creationId="{5831387B-CA1A-0223-B71C-DA7937ACDBE4}"/>
          </ac:spMkLst>
        </pc:spChg>
        <pc:spChg chg="add del mod">
          <ac:chgData name="Giulio Duso" userId="c33df2b4d2f0c5f5" providerId="LiveId" clId="{33AD9D43-5357-4569-BE27-E1A452C11F97}" dt="2024-08-20T13:46:47.131" v="9375"/>
          <ac:spMkLst>
            <pc:docMk/>
            <pc:sldMk cId="4150272762" sldId="276"/>
            <ac:spMk id="6" creationId="{3B0FE261-4544-0556-C1A3-A8E4C445A5F4}"/>
          </ac:spMkLst>
        </pc:spChg>
        <pc:spChg chg="add del mod">
          <ac:chgData name="Giulio Duso" userId="c33df2b4d2f0c5f5" providerId="LiveId" clId="{33AD9D43-5357-4569-BE27-E1A452C11F97}" dt="2024-08-20T13:46:38.756" v="9371"/>
          <ac:spMkLst>
            <pc:docMk/>
            <pc:sldMk cId="4150272762" sldId="276"/>
            <ac:spMk id="7" creationId="{0F068949-6282-61E2-A542-475BA179C336}"/>
          </ac:spMkLst>
        </pc:spChg>
        <pc:spChg chg="add del mod">
          <ac:chgData name="Giulio Duso" userId="c33df2b4d2f0c5f5" providerId="LiveId" clId="{33AD9D43-5357-4569-BE27-E1A452C11F97}" dt="2024-08-20T13:48:59.370" v="9397" actId="20577"/>
          <ac:spMkLst>
            <pc:docMk/>
            <pc:sldMk cId="4150272762" sldId="276"/>
            <ac:spMk id="9" creationId="{CAFB99F0-9386-00C6-A2EA-6B0DA0CBF836}"/>
          </ac:spMkLst>
        </pc:spChg>
        <pc:spChg chg="add del">
          <ac:chgData name="Giulio Duso" userId="c33df2b4d2f0c5f5" providerId="LiveId" clId="{33AD9D43-5357-4569-BE27-E1A452C11F97}" dt="2024-08-20T13:49:33.438" v="9400" actId="22"/>
          <ac:spMkLst>
            <pc:docMk/>
            <pc:sldMk cId="4150272762" sldId="276"/>
            <ac:spMk id="10" creationId="{34DE5AD3-CC6B-34F5-9996-7ED77CEC3126}"/>
          </ac:spMkLst>
        </pc:spChg>
        <pc:spChg chg="del mod">
          <ac:chgData name="Giulio Duso" userId="c33df2b4d2f0c5f5" providerId="LiveId" clId="{33AD9D43-5357-4569-BE27-E1A452C11F97}" dt="2024-08-20T13:29:12.029" v="8877" actId="478"/>
          <ac:spMkLst>
            <pc:docMk/>
            <pc:sldMk cId="4150272762" sldId="276"/>
            <ac:spMk id="21" creationId="{E6A5142A-B8CE-40E3-262D-2F840006D587}"/>
          </ac:spMkLst>
        </pc:spChg>
        <pc:picChg chg="add del mod">
          <ac:chgData name="Giulio Duso" userId="c33df2b4d2f0c5f5" providerId="LiveId" clId="{33AD9D43-5357-4569-BE27-E1A452C11F97}" dt="2024-08-20T13:49:15.312" v="9398" actId="1076"/>
          <ac:picMkLst>
            <pc:docMk/>
            <pc:sldMk cId="4150272762" sldId="276"/>
            <ac:picMk id="3" creationId="{0E6F7408-C949-239C-E395-1B14E7E863B1}"/>
          </ac:picMkLst>
        </pc:picChg>
        <pc:picChg chg="del">
          <ac:chgData name="Giulio Duso" userId="c33df2b4d2f0c5f5" providerId="LiveId" clId="{33AD9D43-5357-4569-BE27-E1A452C11F97}" dt="2024-08-20T13:29:07.174" v="8874" actId="478"/>
          <ac:picMkLst>
            <pc:docMk/>
            <pc:sldMk cId="4150272762" sldId="276"/>
            <ac:picMk id="15" creationId="{1786142E-F598-B639-5FB1-B36892773D92}"/>
          </ac:picMkLst>
        </pc:picChg>
      </pc:sldChg>
      <pc:sldChg chg="addSp delSp modSp add mod modAnim">
        <pc:chgData name="Giulio Duso" userId="c33df2b4d2f0c5f5" providerId="LiveId" clId="{33AD9D43-5357-4569-BE27-E1A452C11F97}" dt="2024-08-20T16:59:01.152" v="12829"/>
        <pc:sldMkLst>
          <pc:docMk/>
          <pc:sldMk cId="309319755" sldId="277"/>
        </pc:sldMkLst>
        <pc:spChg chg="mod">
          <ac:chgData name="Giulio Duso" userId="c33df2b4d2f0c5f5" providerId="LiveId" clId="{33AD9D43-5357-4569-BE27-E1A452C11F97}" dt="2024-08-20T13:49:50.823" v="9421" actId="27636"/>
          <ac:spMkLst>
            <pc:docMk/>
            <pc:sldMk cId="309319755" sldId="277"/>
            <ac:spMk id="5" creationId="{5831387B-CA1A-0223-B71C-DA7937ACDBE4}"/>
          </ac:spMkLst>
        </pc:spChg>
        <pc:spChg chg="mod">
          <ac:chgData name="Giulio Duso" userId="c33df2b4d2f0c5f5" providerId="LiveId" clId="{33AD9D43-5357-4569-BE27-E1A452C11F97}" dt="2024-08-20T14:06:56.202" v="10361" actId="20577"/>
          <ac:spMkLst>
            <pc:docMk/>
            <pc:sldMk cId="309319755" sldId="277"/>
            <ac:spMk id="9" creationId="{CAFB99F0-9386-00C6-A2EA-6B0DA0CBF836}"/>
          </ac:spMkLst>
        </pc:spChg>
        <pc:spChg chg="add mod">
          <ac:chgData name="Giulio Duso" userId="c33df2b4d2f0c5f5" providerId="LiveId" clId="{33AD9D43-5357-4569-BE27-E1A452C11F97}" dt="2024-08-20T13:59:14.218" v="9836" actId="1076"/>
          <ac:spMkLst>
            <pc:docMk/>
            <pc:sldMk cId="309319755" sldId="277"/>
            <ac:spMk id="11" creationId="{75DD6629-60C6-D399-6DB4-83E4F05269D8}"/>
          </ac:spMkLst>
        </pc:spChg>
        <pc:spChg chg="add del mod">
          <ac:chgData name="Giulio Duso" userId="c33df2b4d2f0c5f5" providerId="LiveId" clId="{33AD9D43-5357-4569-BE27-E1A452C11F97}" dt="2024-08-20T14:06:45.619" v="10336"/>
          <ac:spMkLst>
            <pc:docMk/>
            <pc:sldMk cId="309319755" sldId="277"/>
            <ac:spMk id="23" creationId="{157D5ABB-AFCB-D8FB-E5CA-9EE4C5F3D185}"/>
          </ac:spMkLst>
        </pc:spChg>
        <pc:spChg chg="add mod">
          <ac:chgData name="Giulio Duso" userId="c33df2b4d2f0c5f5" providerId="LiveId" clId="{33AD9D43-5357-4569-BE27-E1A452C11F97}" dt="2024-08-20T14:14:41.549" v="10711" actId="20577"/>
          <ac:spMkLst>
            <pc:docMk/>
            <pc:sldMk cId="309319755" sldId="277"/>
            <ac:spMk id="24" creationId="{F8CE777F-7645-FC2E-D056-46C6B2B3FDD2}"/>
          </ac:spMkLst>
        </pc:spChg>
        <pc:spChg chg="add mod">
          <ac:chgData name="Giulio Duso" userId="c33df2b4d2f0c5f5" providerId="LiveId" clId="{33AD9D43-5357-4569-BE27-E1A452C11F97}" dt="2024-08-20T14:17:00.213" v="10763" actId="207"/>
          <ac:spMkLst>
            <pc:docMk/>
            <pc:sldMk cId="309319755" sldId="277"/>
            <ac:spMk id="25" creationId="{F22B7691-A94D-1FF4-DC5B-6D1B52FE7942}"/>
          </ac:spMkLst>
        </pc:spChg>
        <pc:spChg chg="add mod">
          <ac:chgData name="Giulio Duso" userId="c33df2b4d2f0c5f5" providerId="LiveId" clId="{33AD9D43-5357-4569-BE27-E1A452C11F97}" dt="2024-08-20T14:17:11.910" v="10765" actId="1076"/>
          <ac:spMkLst>
            <pc:docMk/>
            <pc:sldMk cId="309319755" sldId="277"/>
            <ac:spMk id="26" creationId="{D64F471D-AC74-F7FA-D5BC-F4FE5ED0AFDF}"/>
          </ac:spMkLst>
        </pc:spChg>
        <pc:picChg chg="del">
          <ac:chgData name="Giulio Duso" userId="c33df2b4d2f0c5f5" providerId="LiveId" clId="{33AD9D43-5357-4569-BE27-E1A452C11F97}" dt="2024-08-20T13:49:53.618" v="9422" actId="478"/>
          <ac:picMkLst>
            <pc:docMk/>
            <pc:sldMk cId="309319755" sldId="277"/>
            <ac:picMk id="3" creationId="{0E6F7408-C949-239C-E395-1B14E7E863B1}"/>
          </ac:picMkLst>
        </pc:picChg>
        <pc:picChg chg="add">
          <ac:chgData name="Giulio Duso" userId="c33df2b4d2f0c5f5" providerId="LiveId" clId="{33AD9D43-5357-4569-BE27-E1A452C11F97}" dt="2024-08-20T13:52:24.767" v="9451" actId="22"/>
          <ac:picMkLst>
            <pc:docMk/>
            <pc:sldMk cId="309319755" sldId="277"/>
            <ac:picMk id="6" creationId="{FC6B7272-812A-54E4-68E0-9A90A4D0B936}"/>
          </ac:picMkLst>
        </pc:picChg>
        <pc:picChg chg="add mod">
          <ac:chgData name="Giulio Duso" userId="c33df2b4d2f0c5f5" providerId="LiveId" clId="{33AD9D43-5357-4569-BE27-E1A452C11F97}" dt="2024-08-20T13:52:43.790" v="9453" actId="1076"/>
          <ac:picMkLst>
            <pc:docMk/>
            <pc:sldMk cId="309319755" sldId="277"/>
            <ac:picMk id="8" creationId="{D8CF2998-B23F-EAAE-3104-C6DB9753CA7B}"/>
          </ac:picMkLst>
        </pc:picChg>
        <pc:picChg chg="add mod modCrop">
          <ac:chgData name="Giulio Duso" userId="c33df2b4d2f0c5f5" providerId="LiveId" clId="{33AD9D43-5357-4569-BE27-E1A452C11F97}" dt="2024-08-20T13:59:16.505" v="9837" actId="1076"/>
          <ac:picMkLst>
            <pc:docMk/>
            <pc:sldMk cId="309319755" sldId="277"/>
            <ac:picMk id="20" creationId="{4E6FF771-92F8-D201-E5C7-F3B0D13CD44D}"/>
          </ac:picMkLst>
        </pc:picChg>
        <pc:cxnChg chg="add mod">
          <ac:chgData name="Giulio Duso" userId="c33df2b4d2f0c5f5" providerId="LiveId" clId="{33AD9D43-5357-4569-BE27-E1A452C11F97}" dt="2024-08-20T13:59:19.548" v="9838" actId="14100"/>
          <ac:cxnSpMkLst>
            <pc:docMk/>
            <pc:sldMk cId="309319755" sldId="277"/>
            <ac:cxnSpMk id="13" creationId="{61707165-4FA9-03B5-3675-DF952F728075}"/>
          </ac:cxnSpMkLst>
        </pc:cxnChg>
      </pc:sldChg>
      <pc:sldChg chg="del">
        <pc:chgData name="Giulio Duso" userId="c33df2b4d2f0c5f5" providerId="LiveId" clId="{33AD9D43-5357-4569-BE27-E1A452C11F97}" dt="2024-08-19T13:13:52.309" v="4048" actId="47"/>
        <pc:sldMkLst>
          <pc:docMk/>
          <pc:sldMk cId="959420816" sldId="277"/>
        </pc:sldMkLst>
      </pc:sldChg>
      <pc:sldChg chg="addSp delSp modSp add del mod modAnim">
        <pc:chgData name="Giulio Duso" userId="c33df2b4d2f0c5f5" providerId="LiveId" clId="{33AD9D43-5357-4569-BE27-E1A452C11F97}" dt="2024-08-20T16:59:25.667" v="12830" actId="47"/>
        <pc:sldMkLst>
          <pc:docMk/>
          <pc:sldMk cId="2525665968" sldId="278"/>
        </pc:sldMkLst>
        <pc:spChg chg="mod">
          <ac:chgData name="Giulio Duso" userId="c33df2b4d2f0c5f5" providerId="LiveId" clId="{33AD9D43-5357-4569-BE27-E1A452C11F97}" dt="2024-08-20T16:57:53.132" v="12826" actId="1076"/>
          <ac:spMkLst>
            <pc:docMk/>
            <pc:sldMk cId="2525665968" sldId="278"/>
            <ac:spMk id="4" creationId="{F3DEF39C-283E-DD7E-237F-450A54EAC0D0}"/>
          </ac:spMkLst>
        </pc:spChg>
        <pc:spChg chg="mod">
          <ac:chgData name="Giulio Duso" userId="c33df2b4d2f0c5f5" providerId="LiveId" clId="{33AD9D43-5357-4569-BE27-E1A452C11F97}" dt="2024-08-20T16:57:56.890" v="12827" actId="1076"/>
          <ac:spMkLst>
            <pc:docMk/>
            <pc:sldMk cId="2525665968" sldId="278"/>
            <ac:spMk id="5" creationId="{5831387B-CA1A-0223-B71C-DA7937ACDBE4}"/>
          </ac:spMkLst>
        </pc:spChg>
        <pc:spChg chg="add mod">
          <ac:chgData name="Giulio Duso" userId="c33df2b4d2f0c5f5" providerId="LiveId" clId="{33AD9D43-5357-4569-BE27-E1A452C11F97}" dt="2024-08-20T16:03:35.335" v="12330" actId="1076"/>
          <ac:spMkLst>
            <pc:docMk/>
            <pc:sldMk cId="2525665968" sldId="278"/>
            <ac:spMk id="7" creationId="{2948B69A-D473-F407-22F1-CF7A29FB569F}"/>
          </ac:spMkLst>
        </pc:spChg>
        <pc:spChg chg="del">
          <ac:chgData name="Giulio Duso" userId="c33df2b4d2f0c5f5" providerId="LiveId" clId="{33AD9D43-5357-4569-BE27-E1A452C11F97}" dt="2024-08-20T15:20:33.601" v="11103" actId="478"/>
          <ac:spMkLst>
            <pc:docMk/>
            <pc:sldMk cId="2525665968" sldId="278"/>
            <ac:spMk id="9" creationId="{CAFB99F0-9386-00C6-A2EA-6B0DA0CBF836}"/>
          </ac:spMkLst>
        </pc:spChg>
        <pc:spChg chg="add mod">
          <ac:chgData name="Giulio Duso" userId="c33df2b4d2f0c5f5" providerId="LiveId" clId="{33AD9D43-5357-4569-BE27-E1A452C11F97}" dt="2024-08-20T16:03:35.335" v="12330" actId="1076"/>
          <ac:spMkLst>
            <pc:docMk/>
            <pc:sldMk cId="2525665968" sldId="278"/>
            <ac:spMk id="10" creationId="{CF596A60-AF04-F4DE-A293-768F9AAC6A1C}"/>
          </ac:spMkLst>
        </pc:spChg>
        <pc:spChg chg="del">
          <ac:chgData name="Giulio Duso" userId="c33df2b4d2f0c5f5" providerId="LiveId" clId="{33AD9D43-5357-4569-BE27-E1A452C11F97}" dt="2024-08-20T15:20:33.601" v="11103" actId="478"/>
          <ac:spMkLst>
            <pc:docMk/>
            <pc:sldMk cId="2525665968" sldId="278"/>
            <ac:spMk id="11" creationId="{75DD6629-60C6-D399-6DB4-83E4F05269D8}"/>
          </ac:spMkLst>
        </pc:spChg>
        <pc:spChg chg="add mod">
          <ac:chgData name="Giulio Duso" userId="c33df2b4d2f0c5f5" providerId="LiveId" clId="{33AD9D43-5357-4569-BE27-E1A452C11F97}" dt="2024-08-20T16:03:35.335" v="12330" actId="1076"/>
          <ac:spMkLst>
            <pc:docMk/>
            <pc:sldMk cId="2525665968" sldId="278"/>
            <ac:spMk id="15" creationId="{626F5244-A547-38B0-5EC4-23A4E9B64C06}"/>
          </ac:spMkLst>
        </pc:spChg>
        <pc:spChg chg="add mod">
          <ac:chgData name="Giulio Duso" userId="c33df2b4d2f0c5f5" providerId="LiveId" clId="{33AD9D43-5357-4569-BE27-E1A452C11F97}" dt="2024-08-20T16:03:35.335" v="12330" actId="1076"/>
          <ac:spMkLst>
            <pc:docMk/>
            <pc:sldMk cId="2525665968" sldId="278"/>
            <ac:spMk id="16" creationId="{C3D96E13-9989-8B55-03D8-A18F8996C828}"/>
          </ac:spMkLst>
        </pc:spChg>
        <pc:spChg chg="add del">
          <ac:chgData name="Giulio Duso" userId="c33df2b4d2f0c5f5" providerId="LiveId" clId="{33AD9D43-5357-4569-BE27-E1A452C11F97}" dt="2024-08-20T15:23:41.453" v="11160" actId="22"/>
          <ac:spMkLst>
            <pc:docMk/>
            <pc:sldMk cId="2525665968" sldId="278"/>
            <ac:spMk id="18" creationId="{D4D96CC5-4574-3B0C-3741-EE431602B0E1}"/>
          </ac:spMkLst>
        </pc:spChg>
        <pc:spChg chg="add del mod">
          <ac:chgData name="Giulio Duso" userId="c33df2b4d2f0c5f5" providerId="LiveId" clId="{33AD9D43-5357-4569-BE27-E1A452C11F97}" dt="2024-08-20T15:32:19.643" v="11545" actId="478"/>
          <ac:spMkLst>
            <pc:docMk/>
            <pc:sldMk cId="2525665968" sldId="278"/>
            <ac:spMk id="22" creationId="{D97DA11A-1D51-57E5-3981-1B30CDB73C20}"/>
          </ac:spMkLst>
        </pc:spChg>
        <pc:spChg chg="add del mod">
          <ac:chgData name="Giulio Duso" userId="c33df2b4d2f0c5f5" providerId="LiveId" clId="{33AD9D43-5357-4569-BE27-E1A452C11F97}" dt="2024-08-20T15:28:28.573" v="11459"/>
          <ac:spMkLst>
            <pc:docMk/>
            <pc:sldMk cId="2525665968" sldId="278"/>
            <ac:spMk id="23" creationId="{D40D3CC6-C117-5A26-48FD-A3706FF9658C}"/>
          </ac:spMkLst>
        </pc:spChg>
        <pc:spChg chg="del mod">
          <ac:chgData name="Giulio Duso" userId="c33df2b4d2f0c5f5" providerId="LiveId" clId="{33AD9D43-5357-4569-BE27-E1A452C11F97}" dt="2024-08-20T15:20:33.601" v="11103" actId="478"/>
          <ac:spMkLst>
            <pc:docMk/>
            <pc:sldMk cId="2525665968" sldId="278"/>
            <ac:spMk id="24" creationId="{F8CE777F-7645-FC2E-D056-46C6B2B3FDD2}"/>
          </ac:spMkLst>
        </pc:spChg>
        <pc:spChg chg="del">
          <ac:chgData name="Giulio Duso" userId="c33df2b4d2f0c5f5" providerId="LiveId" clId="{33AD9D43-5357-4569-BE27-E1A452C11F97}" dt="2024-08-20T15:20:33.601" v="11103" actId="478"/>
          <ac:spMkLst>
            <pc:docMk/>
            <pc:sldMk cId="2525665968" sldId="278"/>
            <ac:spMk id="25" creationId="{F22B7691-A94D-1FF4-DC5B-6D1B52FE7942}"/>
          </ac:spMkLst>
        </pc:spChg>
        <pc:spChg chg="del">
          <ac:chgData name="Giulio Duso" userId="c33df2b4d2f0c5f5" providerId="LiveId" clId="{33AD9D43-5357-4569-BE27-E1A452C11F97}" dt="2024-08-20T15:20:33.601" v="11103" actId="478"/>
          <ac:spMkLst>
            <pc:docMk/>
            <pc:sldMk cId="2525665968" sldId="278"/>
            <ac:spMk id="26" creationId="{D64F471D-AC74-F7FA-D5BC-F4FE5ED0AFDF}"/>
          </ac:spMkLst>
        </pc:spChg>
        <pc:spChg chg="add mod">
          <ac:chgData name="Giulio Duso" userId="c33df2b4d2f0c5f5" providerId="LiveId" clId="{33AD9D43-5357-4569-BE27-E1A452C11F97}" dt="2024-08-20T16:03:35.335" v="12330" actId="1076"/>
          <ac:spMkLst>
            <pc:docMk/>
            <pc:sldMk cId="2525665968" sldId="278"/>
            <ac:spMk id="27" creationId="{B26082C8-E0B0-6C58-0D11-E993AB131336}"/>
          </ac:spMkLst>
        </pc:spChg>
        <pc:spChg chg="add mod">
          <ac:chgData name="Giulio Duso" userId="c33df2b4d2f0c5f5" providerId="LiveId" clId="{33AD9D43-5357-4569-BE27-E1A452C11F97}" dt="2024-08-20T16:14:17.003" v="12695" actId="1076"/>
          <ac:spMkLst>
            <pc:docMk/>
            <pc:sldMk cId="2525665968" sldId="278"/>
            <ac:spMk id="28" creationId="{89FEF8D9-4BBF-3B49-BAC2-00EE1F133A75}"/>
          </ac:spMkLst>
        </pc:spChg>
        <pc:spChg chg="add mod">
          <ac:chgData name="Giulio Duso" userId="c33df2b4d2f0c5f5" providerId="LiveId" clId="{33AD9D43-5357-4569-BE27-E1A452C11F97}" dt="2024-08-20T16:03:38.331" v="12331" actId="21"/>
          <ac:spMkLst>
            <pc:docMk/>
            <pc:sldMk cId="2525665968" sldId="278"/>
            <ac:spMk id="29" creationId="{0EDF981B-B9B3-AD9E-321B-0814E9148FCF}"/>
          </ac:spMkLst>
        </pc:spChg>
        <pc:picChg chg="add mod">
          <ac:chgData name="Giulio Duso" userId="c33df2b4d2f0c5f5" providerId="LiveId" clId="{33AD9D43-5357-4569-BE27-E1A452C11F97}" dt="2024-08-20T16:03:35.335" v="12330" actId="1076"/>
          <ac:picMkLst>
            <pc:docMk/>
            <pc:sldMk cId="2525665968" sldId="278"/>
            <ac:picMk id="3" creationId="{585A518D-83E5-8715-0338-05763E87AE21}"/>
          </ac:picMkLst>
        </pc:picChg>
        <pc:picChg chg="del">
          <ac:chgData name="Giulio Duso" userId="c33df2b4d2f0c5f5" providerId="LiveId" clId="{33AD9D43-5357-4569-BE27-E1A452C11F97}" dt="2024-08-20T15:20:33.601" v="11103" actId="478"/>
          <ac:picMkLst>
            <pc:docMk/>
            <pc:sldMk cId="2525665968" sldId="278"/>
            <ac:picMk id="6" creationId="{FC6B7272-812A-54E4-68E0-9A90A4D0B936}"/>
          </ac:picMkLst>
        </pc:picChg>
        <pc:picChg chg="del">
          <ac:chgData name="Giulio Duso" userId="c33df2b4d2f0c5f5" providerId="LiveId" clId="{33AD9D43-5357-4569-BE27-E1A452C11F97}" dt="2024-08-20T15:20:33.601" v="11103" actId="478"/>
          <ac:picMkLst>
            <pc:docMk/>
            <pc:sldMk cId="2525665968" sldId="278"/>
            <ac:picMk id="8" creationId="{D8CF2998-B23F-EAAE-3104-C6DB9753CA7B}"/>
          </ac:picMkLst>
        </pc:picChg>
        <pc:picChg chg="add del mod">
          <ac:chgData name="Giulio Duso" userId="c33df2b4d2f0c5f5" providerId="LiveId" clId="{33AD9D43-5357-4569-BE27-E1A452C11F97}" dt="2024-08-20T15:22:45.049" v="11157" actId="478"/>
          <ac:picMkLst>
            <pc:docMk/>
            <pc:sldMk cId="2525665968" sldId="278"/>
            <ac:picMk id="14" creationId="{80DF7636-627C-09B2-8846-C86984B7BC66}"/>
          </ac:picMkLst>
        </pc:picChg>
        <pc:picChg chg="del">
          <ac:chgData name="Giulio Duso" userId="c33df2b4d2f0c5f5" providerId="LiveId" clId="{33AD9D43-5357-4569-BE27-E1A452C11F97}" dt="2024-08-20T15:20:33.601" v="11103" actId="478"/>
          <ac:picMkLst>
            <pc:docMk/>
            <pc:sldMk cId="2525665968" sldId="278"/>
            <ac:picMk id="20" creationId="{4E6FF771-92F8-D201-E5C7-F3B0D13CD44D}"/>
          </ac:picMkLst>
        </pc:picChg>
        <pc:picChg chg="add mod">
          <ac:chgData name="Giulio Duso" userId="c33df2b4d2f0c5f5" providerId="LiveId" clId="{33AD9D43-5357-4569-BE27-E1A452C11F97}" dt="2024-08-20T16:03:35.335" v="12330" actId="1076"/>
          <ac:picMkLst>
            <pc:docMk/>
            <pc:sldMk cId="2525665968" sldId="278"/>
            <ac:picMk id="21" creationId="{4BCB0A09-E3C3-55C7-5D9E-36A499D3D93C}"/>
          </ac:picMkLst>
        </pc:picChg>
        <pc:cxnChg chg="del">
          <ac:chgData name="Giulio Duso" userId="c33df2b4d2f0c5f5" providerId="LiveId" clId="{33AD9D43-5357-4569-BE27-E1A452C11F97}" dt="2024-08-20T15:20:33.601" v="11103" actId="478"/>
          <ac:cxnSpMkLst>
            <pc:docMk/>
            <pc:sldMk cId="2525665968" sldId="278"/>
            <ac:cxnSpMk id="13" creationId="{61707165-4FA9-03B5-3675-DF952F728075}"/>
          </ac:cxnSpMkLst>
        </pc:cxnChg>
      </pc:sldChg>
      <pc:sldChg chg="del">
        <pc:chgData name="Giulio Duso" userId="c33df2b4d2f0c5f5" providerId="LiveId" clId="{33AD9D43-5357-4569-BE27-E1A452C11F97}" dt="2024-08-19T13:13:51.303" v="4045" actId="47"/>
        <pc:sldMkLst>
          <pc:docMk/>
          <pc:sldMk cId="3603822986" sldId="278"/>
        </pc:sldMkLst>
      </pc:sldChg>
      <pc:sldChg chg="del">
        <pc:chgData name="Giulio Duso" userId="c33df2b4d2f0c5f5" providerId="LiveId" clId="{33AD9D43-5357-4569-BE27-E1A452C11F97}" dt="2024-08-19T13:13:50.700" v="4044" actId="47"/>
        <pc:sldMkLst>
          <pc:docMk/>
          <pc:sldMk cId="194791190" sldId="279"/>
        </pc:sldMkLst>
      </pc:sldChg>
      <pc:sldChg chg="addSp delSp modSp add mod modAnim">
        <pc:chgData name="Giulio Duso" userId="c33df2b4d2f0c5f5" providerId="LiveId" clId="{33AD9D43-5357-4569-BE27-E1A452C11F97}" dt="2024-08-22T17:26:36.628" v="24686"/>
        <pc:sldMkLst>
          <pc:docMk/>
          <pc:sldMk cId="2763984767" sldId="279"/>
        </pc:sldMkLst>
        <pc:spChg chg="mod">
          <ac:chgData name="Giulio Duso" userId="c33df2b4d2f0c5f5" providerId="LiveId" clId="{33AD9D43-5357-4569-BE27-E1A452C11F97}" dt="2024-08-20T16:57:46.484" v="12825" actId="1076"/>
          <ac:spMkLst>
            <pc:docMk/>
            <pc:sldMk cId="2763984767" sldId="279"/>
            <ac:spMk id="4" creationId="{F3DEF39C-283E-DD7E-237F-450A54EAC0D0}"/>
          </ac:spMkLst>
        </pc:spChg>
        <pc:spChg chg="mod">
          <ac:chgData name="Giulio Duso" userId="c33df2b4d2f0c5f5" providerId="LiveId" clId="{33AD9D43-5357-4569-BE27-E1A452C11F97}" dt="2024-08-20T16:53:27.048" v="12801" actId="1076"/>
          <ac:spMkLst>
            <pc:docMk/>
            <pc:sldMk cId="2763984767" sldId="279"/>
            <ac:spMk id="5" creationId="{5831387B-CA1A-0223-B71C-DA7937ACDBE4}"/>
          </ac:spMkLst>
        </pc:spChg>
        <pc:spChg chg="add mod">
          <ac:chgData name="Giulio Duso" userId="c33df2b4d2f0c5f5" providerId="LiveId" clId="{33AD9D43-5357-4569-BE27-E1A452C11F97}" dt="2024-08-22T17:22:02.524" v="24566" actId="20577"/>
          <ac:spMkLst>
            <pc:docMk/>
            <pc:sldMk cId="2763984767" sldId="279"/>
            <ac:spMk id="6" creationId="{840EED12-E215-7BD9-013A-8D9DA42BEFB8}"/>
          </ac:spMkLst>
        </pc:spChg>
        <pc:spChg chg="add mod">
          <ac:chgData name="Giulio Duso" userId="c33df2b4d2f0c5f5" providerId="LiveId" clId="{33AD9D43-5357-4569-BE27-E1A452C11F97}" dt="2024-08-22T17:23:54.316" v="24663" actId="20577"/>
          <ac:spMkLst>
            <pc:docMk/>
            <pc:sldMk cId="2763984767" sldId="279"/>
            <ac:spMk id="8" creationId="{FC589028-F21A-E854-E734-692DF9B50E31}"/>
          </ac:spMkLst>
        </pc:spChg>
        <pc:spChg chg="mod">
          <ac:chgData name="Giulio Duso" userId="c33df2b4d2f0c5f5" providerId="LiveId" clId="{33AD9D43-5357-4569-BE27-E1A452C11F97}" dt="2024-08-20T16:53:50.490" v="12805" actId="1076"/>
          <ac:spMkLst>
            <pc:docMk/>
            <pc:sldMk cId="2763984767" sldId="279"/>
            <ac:spMk id="10" creationId="{CF596A60-AF04-F4DE-A293-768F9AAC6A1C}"/>
          </ac:spMkLst>
        </pc:spChg>
        <pc:spChg chg="add del">
          <ac:chgData name="Giulio Duso" userId="c33df2b4d2f0c5f5" providerId="LiveId" clId="{33AD9D43-5357-4569-BE27-E1A452C11F97}" dt="2024-08-22T17:24:33.145" v="24665" actId="478"/>
          <ac:spMkLst>
            <pc:docMk/>
            <pc:sldMk cId="2763984767" sldId="279"/>
            <ac:spMk id="11" creationId="{52BD03B8-9593-8BCB-5AF7-3BF87ED5EB6A}"/>
          </ac:spMkLst>
        </pc:spChg>
        <pc:spChg chg="add del mod">
          <ac:chgData name="Giulio Duso" userId="c33df2b4d2f0c5f5" providerId="LiveId" clId="{33AD9D43-5357-4569-BE27-E1A452C11F97}" dt="2024-08-22T17:25:44.720" v="24681" actId="478"/>
          <ac:spMkLst>
            <pc:docMk/>
            <pc:sldMk cId="2763984767" sldId="279"/>
            <ac:spMk id="12" creationId="{5B7C4CBF-904E-7707-D905-5CB24CB1A693}"/>
          </ac:spMkLst>
        </pc:spChg>
        <pc:spChg chg="add del mod">
          <ac:chgData name="Giulio Duso" userId="c33df2b4d2f0c5f5" providerId="LiveId" clId="{33AD9D43-5357-4569-BE27-E1A452C11F97}" dt="2024-08-22T17:25:41.921" v="24680" actId="478"/>
          <ac:spMkLst>
            <pc:docMk/>
            <pc:sldMk cId="2763984767" sldId="279"/>
            <ac:spMk id="13" creationId="{6A07582E-EA4B-C3C9-ACD4-7F24504BD340}"/>
          </ac:spMkLst>
        </pc:spChg>
        <pc:spChg chg="mod">
          <ac:chgData name="Giulio Duso" userId="c33df2b4d2f0c5f5" providerId="LiveId" clId="{33AD9D43-5357-4569-BE27-E1A452C11F97}" dt="2024-08-20T16:54:13.490" v="12808" actId="1076"/>
          <ac:spMkLst>
            <pc:docMk/>
            <pc:sldMk cId="2763984767" sldId="279"/>
            <ac:spMk id="15" creationId="{626F5244-A547-38B0-5EC4-23A4E9B64C06}"/>
          </ac:spMkLst>
        </pc:spChg>
        <pc:spChg chg="mod">
          <ac:chgData name="Giulio Duso" userId="c33df2b4d2f0c5f5" providerId="LiveId" clId="{33AD9D43-5357-4569-BE27-E1A452C11F97}" dt="2024-08-21T13:58:08.945" v="16971" actId="20577"/>
          <ac:spMkLst>
            <pc:docMk/>
            <pc:sldMk cId="2763984767" sldId="279"/>
            <ac:spMk id="16" creationId="{C3D96E13-9989-8B55-03D8-A18F8996C828}"/>
          </ac:spMkLst>
        </pc:spChg>
        <pc:spChg chg="mod">
          <ac:chgData name="Giulio Duso" userId="c33df2b4d2f0c5f5" providerId="LiveId" clId="{33AD9D43-5357-4569-BE27-E1A452C11F97}" dt="2024-08-20T16:55:56.085" v="12823" actId="1076"/>
          <ac:spMkLst>
            <pc:docMk/>
            <pc:sldMk cId="2763984767" sldId="279"/>
            <ac:spMk id="27" creationId="{B26082C8-E0B0-6C58-0D11-E993AB131336}"/>
          </ac:spMkLst>
        </pc:spChg>
        <pc:spChg chg="mod">
          <ac:chgData name="Giulio Duso" userId="c33df2b4d2f0c5f5" providerId="LiveId" clId="{33AD9D43-5357-4569-BE27-E1A452C11F97}" dt="2024-08-22T17:26:24.065" v="24684" actId="207"/>
          <ac:spMkLst>
            <pc:docMk/>
            <pc:sldMk cId="2763984767" sldId="279"/>
            <ac:spMk id="28" creationId="{89FEF8D9-4BBF-3B49-BAC2-00EE1F133A75}"/>
          </ac:spMkLst>
        </pc:spChg>
        <pc:picChg chg="mod">
          <ac:chgData name="Giulio Duso" userId="c33df2b4d2f0c5f5" providerId="LiveId" clId="{33AD9D43-5357-4569-BE27-E1A452C11F97}" dt="2024-08-20T16:53:44.726" v="12804" actId="1076"/>
          <ac:picMkLst>
            <pc:docMk/>
            <pc:sldMk cId="2763984767" sldId="279"/>
            <ac:picMk id="3" creationId="{585A518D-83E5-8715-0338-05763E87AE21}"/>
          </ac:picMkLst>
        </pc:picChg>
        <pc:picChg chg="add del mod">
          <ac:chgData name="Giulio Duso" userId="c33df2b4d2f0c5f5" providerId="LiveId" clId="{33AD9D43-5357-4569-BE27-E1A452C11F97}" dt="2024-08-20T16:52:09.442" v="12792" actId="478"/>
          <ac:picMkLst>
            <pc:docMk/>
            <pc:sldMk cId="2763984767" sldId="279"/>
            <ac:picMk id="6" creationId="{C144425E-F650-F6A4-AD89-10A0848BEDAE}"/>
          </ac:picMkLst>
        </pc:picChg>
        <pc:picChg chg="add mod ord">
          <ac:chgData name="Giulio Duso" userId="c33df2b4d2f0c5f5" providerId="LiveId" clId="{33AD9D43-5357-4569-BE27-E1A452C11F97}" dt="2024-08-22T17:10:28.913" v="24288" actId="167"/>
          <ac:picMkLst>
            <pc:docMk/>
            <pc:sldMk cId="2763984767" sldId="279"/>
            <ac:picMk id="9" creationId="{4B872D75-81B4-E526-4B67-290D9ABE4A7E}"/>
          </ac:picMkLst>
        </pc:picChg>
        <pc:picChg chg="mod">
          <ac:chgData name="Giulio Duso" userId="c33df2b4d2f0c5f5" providerId="LiveId" clId="{33AD9D43-5357-4569-BE27-E1A452C11F97}" dt="2024-08-20T16:54:45.270" v="12815" actId="1076"/>
          <ac:picMkLst>
            <pc:docMk/>
            <pc:sldMk cId="2763984767" sldId="279"/>
            <ac:picMk id="21" creationId="{4BCB0A09-E3C3-55C7-5D9E-36A499D3D93C}"/>
          </ac:picMkLst>
        </pc:picChg>
      </pc:sldChg>
      <pc:sldChg chg="addSp delSp modSp add mod delAnim modAnim">
        <pc:chgData name="Giulio Duso" userId="c33df2b4d2f0c5f5" providerId="LiveId" clId="{33AD9D43-5357-4569-BE27-E1A452C11F97}" dt="2024-08-26T08:44:38.158" v="25965" actId="20577"/>
        <pc:sldMkLst>
          <pc:docMk/>
          <pc:sldMk cId="54908176" sldId="280"/>
        </pc:sldMkLst>
        <pc:spChg chg="add mod">
          <ac:chgData name="Giulio Duso" userId="c33df2b4d2f0c5f5" providerId="LiveId" clId="{33AD9D43-5357-4569-BE27-E1A452C11F97}" dt="2024-08-20T17:07:21.437" v="13071" actId="1076"/>
          <ac:spMkLst>
            <pc:docMk/>
            <pc:sldMk cId="54908176" sldId="280"/>
            <ac:spMk id="7" creationId="{F5949AD1-9C7C-9CD9-84D3-55B3BE272F25}"/>
          </ac:spMkLst>
        </pc:spChg>
        <pc:spChg chg="del">
          <ac:chgData name="Giulio Duso" userId="c33df2b4d2f0c5f5" providerId="LiveId" clId="{33AD9D43-5357-4569-BE27-E1A452C11F97}" dt="2024-08-20T17:00:30.190" v="12837" actId="478"/>
          <ac:spMkLst>
            <pc:docMk/>
            <pc:sldMk cId="54908176" sldId="280"/>
            <ac:spMk id="9" creationId="{CAFB99F0-9386-00C6-A2EA-6B0DA0CBF836}"/>
          </ac:spMkLst>
        </pc:spChg>
        <pc:spChg chg="del mod">
          <ac:chgData name="Giulio Duso" userId="c33df2b4d2f0c5f5" providerId="LiveId" clId="{33AD9D43-5357-4569-BE27-E1A452C11F97}" dt="2024-08-20T17:00:33.694" v="12839" actId="478"/>
          <ac:spMkLst>
            <pc:docMk/>
            <pc:sldMk cId="54908176" sldId="280"/>
            <ac:spMk id="11" creationId="{75DD6629-60C6-D399-6DB4-83E4F05269D8}"/>
          </ac:spMkLst>
        </pc:spChg>
        <pc:spChg chg="add mod">
          <ac:chgData name="Giulio Duso" userId="c33df2b4d2f0c5f5" providerId="LiveId" clId="{33AD9D43-5357-4569-BE27-E1A452C11F97}" dt="2024-08-20T17:46:59.221" v="14248" actId="207"/>
          <ac:spMkLst>
            <pc:docMk/>
            <pc:sldMk cId="54908176" sldId="280"/>
            <ac:spMk id="12" creationId="{CDB2EE9F-2FEF-FA71-9D05-5EB149CBEE5B}"/>
          </ac:spMkLst>
        </pc:spChg>
        <pc:spChg chg="add del mod">
          <ac:chgData name="Giulio Duso" userId="c33df2b4d2f0c5f5" providerId="LiveId" clId="{33AD9D43-5357-4569-BE27-E1A452C11F97}" dt="2024-08-20T17:38:20.593" v="13705"/>
          <ac:spMkLst>
            <pc:docMk/>
            <pc:sldMk cId="54908176" sldId="280"/>
            <ac:spMk id="14" creationId="{E9EE9024-B6A7-17B5-0B2B-1E0FFCEDFB8B}"/>
          </ac:spMkLst>
        </pc:spChg>
        <pc:spChg chg="add">
          <ac:chgData name="Giulio Duso" userId="c33df2b4d2f0c5f5" providerId="LiveId" clId="{33AD9D43-5357-4569-BE27-E1A452C11F97}" dt="2024-08-20T17:22:42.293" v="13470"/>
          <ac:spMkLst>
            <pc:docMk/>
            <pc:sldMk cId="54908176" sldId="280"/>
            <ac:spMk id="15" creationId="{8C744147-A2D0-596D-BAE6-043A1F4A6EF5}"/>
          </ac:spMkLst>
        </pc:spChg>
        <pc:spChg chg="add del mod">
          <ac:chgData name="Giulio Duso" userId="c33df2b4d2f0c5f5" providerId="LiveId" clId="{33AD9D43-5357-4569-BE27-E1A452C11F97}" dt="2024-08-20T17:38:20.594" v="13707"/>
          <ac:spMkLst>
            <pc:docMk/>
            <pc:sldMk cId="54908176" sldId="280"/>
            <ac:spMk id="16" creationId="{585EBA84-8B36-449A-1482-11D12EB1A90B}"/>
          </ac:spMkLst>
        </pc:spChg>
        <pc:spChg chg="add mod">
          <ac:chgData name="Giulio Duso" userId="c33df2b4d2f0c5f5" providerId="LiveId" clId="{33AD9D43-5357-4569-BE27-E1A452C11F97}" dt="2024-08-26T08:44:38.158" v="25965" actId="20577"/>
          <ac:spMkLst>
            <pc:docMk/>
            <pc:sldMk cId="54908176" sldId="280"/>
            <ac:spMk id="17" creationId="{A2D51F14-8D2B-E4DB-FCCD-458DAC04D75D}"/>
          </ac:spMkLst>
        </pc:spChg>
        <pc:spChg chg="del mod">
          <ac:chgData name="Giulio Duso" userId="c33df2b4d2f0c5f5" providerId="LiveId" clId="{33AD9D43-5357-4569-BE27-E1A452C11F97}" dt="2024-08-20T17:00:27.288" v="12833" actId="478"/>
          <ac:spMkLst>
            <pc:docMk/>
            <pc:sldMk cId="54908176" sldId="280"/>
            <ac:spMk id="24" creationId="{F8CE777F-7645-FC2E-D056-46C6B2B3FDD2}"/>
          </ac:spMkLst>
        </pc:spChg>
        <pc:spChg chg="del">
          <ac:chgData name="Giulio Duso" userId="c33df2b4d2f0c5f5" providerId="LiveId" clId="{33AD9D43-5357-4569-BE27-E1A452C11F97}" dt="2024-08-20T17:00:34.662" v="12840" actId="478"/>
          <ac:spMkLst>
            <pc:docMk/>
            <pc:sldMk cId="54908176" sldId="280"/>
            <ac:spMk id="25" creationId="{F22B7691-A94D-1FF4-DC5B-6D1B52FE7942}"/>
          </ac:spMkLst>
        </pc:spChg>
        <pc:spChg chg="del">
          <ac:chgData name="Giulio Duso" userId="c33df2b4d2f0c5f5" providerId="LiveId" clId="{33AD9D43-5357-4569-BE27-E1A452C11F97}" dt="2024-08-20T17:00:36.030" v="12841" actId="478"/>
          <ac:spMkLst>
            <pc:docMk/>
            <pc:sldMk cId="54908176" sldId="280"/>
            <ac:spMk id="26" creationId="{D64F471D-AC74-F7FA-D5BC-F4FE5ED0AFDF}"/>
          </ac:spMkLst>
        </pc:spChg>
        <pc:picChg chg="add del mod">
          <ac:chgData name="Giulio Duso" userId="c33df2b4d2f0c5f5" providerId="LiveId" clId="{33AD9D43-5357-4569-BE27-E1A452C11F97}" dt="2024-08-20T17:10:07.064" v="13105" actId="478"/>
          <ac:picMkLst>
            <pc:docMk/>
            <pc:sldMk cId="54908176" sldId="280"/>
            <ac:picMk id="3" creationId="{C75B0752-9E64-7292-D323-4786092DE188}"/>
          </ac:picMkLst>
        </pc:picChg>
        <pc:picChg chg="del">
          <ac:chgData name="Giulio Duso" userId="c33df2b4d2f0c5f5" providerId="LiveId" clId="{33AD9D43-5357-4569-BE27-E1A452C11F97}" dt="2024-08-20T17:00:24.045" v="12831" actId="478"/>
          <ac:picMkLst>
            <pc:docMk/>
            <pc:sldMk cId="54908176" sldId="280"/>
            <ac:picMk id="8" creationId="{D8CF2998-B23F-EAAE-3104-C6DB9753CA7B}"/>
          </ac:picMkLst>
        </pc:picChg>
        <pc:picChg chg="del">
          <ac:chgData name="Giulio Duso" userId="c33df2b4d2f0c5f5" providerId="LiveId" clId="{33AD9D43-5357-4569-BE27-E1A452C11F97}" dt="2024-08-20T17:00:31.517" v="12838" actId="478"/>
          <ac:picMkLst>
            <pc:docMk/>
            <pc:sldMk cId="54908176" sldId="280"/>
            <ac:picMk id="20" creationId="{4E6FF771-92F8-D201-E5C7-F3B0D13CD44D}"/>
          </ac:picMkLst>
        </pc:picChg>
        <pc:cxnChg chg="del mod">
          <ac:chgData name="Giulio Duso" userId="c33df2b4d2f0c5f5" providerId="LiveId" clId="{33AD9D43-5357-4569-BE27-E1A452C11F97}" dt="2024-08-20T17:00:28.133" v="12835" actId="478"/>
          <ac:cxnSpMkLst>
            <pc:docMk/>
            <pc:sldMk cId="54908176" sldId="280"/>
            <ac:cxnSpMk id="13" creationId="{61707165-4FA9-03B5-3675-DF952F728075}"/>
          </ac:cxnSpMkLst>
        </pc:cxnChg>
      </pc:sldChg>
      <pc:sldChg chg="del">
        <pc:chgData name="Giulio Duso" userId="c33df2b4d2f0c5f5" providerId="LiveId" clId="{33AD9D43-5357-4569-BE27-E1A452C11F97}" dt="2024-08-19T13:13:50.221" v="4043" actId="47"/>
        <pc:sldMkLst>
          <pc:docMk/>
          <pc:sldMk cId="1254308758" sldId="280"/>
        </pc:sldMkLst>
      </pc:sldChg>
      <pc:sldChg chg="addSp delSp modSp add mod delAnim modAnim">
        <pc:chgData name="Giulio Duso" userId="c33df2b4d2f0c5f5" providerId="LiveId" clId="{33AD9D43-5357-4569-BE27-E1A452C11F97}" dt="2024-08-26T08:44:56.864" v="25967" actId="1076"/>
        <pc:sldMkLst>
          <pc:docMk/>
          <pc:sldMk cId="2086339558" sldId="281"/>
        </pc:sldMkLst>
        <pc:spChg chg="mod">
          <ac:chgData name="Giulio Duso" userId="c33df2b4d2f0c5f5" providerId="LiveId" clId="{33AD9D43-5357-4569-BE27-E1A452C11F97}" dt="2024-08-20T17:49:43.162" v="14272" actId="20577"/>
          <ac:spMkLst>
            <pc:docMk/>
            <pc:sldMk cId="2086339558" sldId="281"/>
            <ac:spMk id="5" creationId="{5831387B-CA1A-0223-B71C-DA7937ACDBE4}"/>
          </ac:spMkLst>
        </pc:spChg>
        <pc:spChg chg="del">
          <ac:chgData name="Giulio Duso" userId="c33df2b4d2f0c5f5" providerId="LiveId" clId="{33AD9D43-5357-4569-BE27-E1A452C11F97}" dt="2024-08-20T17:49:32.363" v="14261" actId="478"/>
          <ac:spMkLst>
            <pc:docMk/>
            <pc:sldMk cId="2086339558" sldId="281"/>
            <ac:spMk id="7" creationId="{F5949AD1-9C7C-9CD9-84D3-55B3BE272F25}"/>
          </ac:spMkLst>
        </pc:spChg>
        <pc:spChg chg="add del mod">
          <ac:chgData name="Giulio Duso" userId="c33df2b4d2f0c5f5" providerId="LiveId" clId="{33AD9D43-5357-4569-BE27-E1A452C11F97}" dt="2024-08-20T18:11:40.026" v="14278"/>
          <ac:spMkLst>
            <pc:docMk/>
            <pc:sldMk cId="2086339558" sldId="281"/>
            <ac:spMk id="8" creationId="{3E0140B9-28F7-4F92-8F53-ABD3AA38018A}"/>
          </ac:spMkLst>
        </pc:spChg>
        <pc:spChg chg="add mod">
          <ac:chgData name="Giulio Duso" userId="c33df2b4d2f0c5f5" providerId="LiveId" clId="{33AD9D43-5357-4569-BE27-E1A452C11F97}" dt="2024-08-26T08:44:56.864" v="25967" actId="1076"/>
          <ac:spMkLst>
            <pc:docMk/>
            <pc:sldMk cId="2086339558" sldId="281"/>
            <ac:spMk id="9" creationId="{6E2794E8-678B-9109-6D6B-C24648B2A98C}"/>
          </ac:spMkLst>
        </pc:spChg>
        <pc:spChg chg="del">
          <ac:chgData name="Giulio Duso" userId="c33df2b4d2f0c5f5" providerId="LiveId" clId="{33AD9D43-5357-4569-BE27-E1A452C11F97}" dt="2024-08-20T17:49:30.366" v="14260" actId="478"/>
          <ac:spMkLst>
            <pc:docMk/>
            <pc:sldMk cId="2086339558" sldId="281"/>
            <ac:spMk id="12" creationId="{CDB2EE9F-2FEF-FA71-9D05-5EB149CBEE5B}"/>
          </ac:spMkLst>
        </pc:spChg>
        <pc:spChg chg="del">
          <ac:chgData name="Giulio Duso" userId="c33df2b4d2f0c5f5" providerId="LiveId" clId="{33AD9D43-5357-4569-BE27-E1A452C11F97}" dt="2024-08-20T17:49:27.449" v="14259" actId="478"/>
          <ac:spMkLst>
            <pc:docMk/>
            <pc:sldMk cId="2086339558" sldId="281"/>
            <ac:spMk id="17" creationId="{A2D51F14-8D2B-E4DB-FCCD-458DAC04D75D}"/>
          </ac:spMkLst>
        </pc:spChg>
        <pc:picChg chg="add mod">
          <ac:chgData name="Giulio Duso" userId="c33df2b4d2f0c5f5" providerId="LiveId" clId="{33AD9D43-5357-4569-BE27-E1A452C11F97}" dt="2024-08-26T08:44:47.826" v="25966" actId="1076"/>
          <ac:picMkLst>
            <pc:docMk/>
            <pc:sldMk cId="2086339558" sldId="281"/>
            <ac:picMk id="3" creationId="{E9EB1A79-97F7-5ACD-96C8-259A7A2E5204}"/>
          </ac:picMkLst>
        </pc:picChg>
        <pc:picChg chg="add mod modCrop">
          <ac:chgData name="Giulio Duso" userId="c33df2b4d2f0c5f5" providerId="LiveId" clId="{33AD9D43-5357-4569-BE27-E1A452C11F97}" dt="2024-08-20T18:35:50.770" v="14953" actId="1076"/>
          <ac:picMkLst>
            <pc:docMk/>
            <pc:sldMk cId="2086339558" sldId="281"/>
            <ac:picMk id="11" creationId="{28994DBC-B735-BC3B-F565-088EFD5C2F3D}"/>
          </ac:picMkLst>
        </pc:picChg>
        <pc:picChg chg="add del mod">
          <ac:chgData name="Giulio Duso" userId="c33df2b4d2f0c5f5" providerId="LiveId" clId="{33AD9D43-5357-4569-BE27-E1A452C11F97}" dt="2024-08-20T18:19:45.496" v="14923" actId="478"/>
          <ac:picMkLst>
            <pc:docMk/>
            <pc:sldMk cId="2086339558" sldId="281"/>
            <ac:picMk id="14" creationId="{EA531121-6903-3DB3-BA2F-4BD55C3C64AE}"/>
          </ac:picMkLst>
        </pc:picChg>
        <pc:picChg chg="add del mod">
          <ac:chgData name="Giulio Duso" userId="c33df2b4d2f0c5f5" providerId="LiveId" clId="{33AD9D43-5357-4569-BE27-E1A452C11F97}" dt="2024-08-20T18:19:01.825" v="14910" actId="478"/>
          <ac:picMkLst>
            <pc:docMk/>
            <pc:sldMk cId="2086339558" sldId="281"/>
            <ac:picMk id="16" creationId="{9F0A329F-FABC-1035-544D-36227EF435D7}"/>
          </ac:picMkLst>
        </pc:picChg>
        <pc:picChg chg="add mod modCrop">
          <ac:chgData name="Giulio Duso" userId="c33df2b4d2f0c5f5" providerId="LiveId" clId="{33AD9D43-5357-4569-BE27-E1A452C11F97}" dt="2024-08-21T13:45:14.812" v="16201" actId="1076"/>
          <ac:picMkLst>
            <pc:docMk/>
            <pc:sldMk cId="2086339558" sldId="281"/>
            <ac:picMk id="19" creationId="{CE5CF1DE-79D9-E3EE-9A36-B9804CBA91AB}"/>
          </ac:picMkLst>
        </pc:picChg>
        <pc:picChg chg="add del mod">
          <ac:chgData name="Giulio Duso" userId="c33df2b4d2f0c5f5" providerId="LiveId" clId="{33AD9D43-5357-4569-BE27-E1A452C11F97}" dt="2024-08-20T18:19:42.972" v="14922" actId="478"/>
          <ac:picMkLst>
            <pc:docMk/>
            <pc:sldMk cId="2086339558" sldId="281"/>
            <ac:picMk id="21" creationId="{B1DCD90B-BBCF-063C-3656-E9341F195382}"/>
          </ac:picMkLst>
        </pc:picChg>
        <pc:picChg chg="add mod">
          <ac:chgData name="Giulio Duso" userId="c33df2b4d2f0c5f5" providerId="LiveId" clId="{33AD9D43-5357-4569-BE27-E1A452C11F97}" dt="2024-08-20T18:33:21.347" v="14939" actId="1076"/>
          <ac:picMkLst>
            <pc:docMk/>
            <pc:sldMk cId="2086339558" sldId="281"/>
            <ac:picMk id="23" creationId="{660556A0-1961-478F-48B0-BDE9D39D4B4C}"/>
          </ac:picMkLst>
        </pc:picChg>
        <pc:picChg chg="add mod">
          <ac:chgData name="Giulio Duso" userId="c33df2b4d2f0c5f5" providerId="LiveId" clId="{33AD9D43-5357-4569-BE27-E1A452C11F97}" dt="2024-08-20T18:33:23.522" v="14940" actId="1076"/>
          <ac:picMkLst>
            <pc:docMk/>
            <pc:sldMk cId="2086339558" sldId="281"/>
            <ac:picMk id="25" creationId="{6C0DE882-68A7-66FD-2331-9BD5ED25B5E9}"/>
          </ac:picMkLst>
        </pc:picChg>
        <pc:picChg chg="add mod">
          <ac:chgData name="Giulio Duso" userId="c33df2b4d2f0c5f5" providerId="LiveId" clId="{33AD9D43-5357-4569-BE27-E1A452C11F97}" dt="2024-08-20T18:35:16.523" v="14949" actId="1076"/>
          <ac:picMkLst>
            <pc:docMk/>
            <pc:sldMk cId="2086339558" sldId="281"/>
            <ac:picMk id="27" creationId="{FE60CA81-ADF9-73B9-9CAD-019661B4EBE4}"/>
          </ac:picMkLst>
        </pc:picChg>
        <pc:picChg chg="add mod">
          <ac:chgData name="Giulio Duso" userId="c33df2b4d2f0c5f5" providerId="LiveId" clId="{33AD9D43-5357-4569-BE27-E1A452C11F97}" dt="2024-08-21T14:02:26.430" v="17166" actId="1076"/>
          <ac:picMkLst>
            <pc:docMk/>
            <pc:sldMk cId="2086339558" sldId="281"/>
            <ac:picMk id="29" creationId="{B10F8D0D-F000-E657-147B-433B181CC845}"/>
          </ac:picMkLst>
        </pc:picChg>
      </pc:sldChg>
      <pc:sldChg chg="del">
        <pc:chgData name="Giulio Duso" userId="c33df2b4d2f0c5f5" providerId="LiveId" clId="{33AD9D43-5357-4569-BE27-E1A452C11F97}" dt="2024-08-19T13:13:49.683" v="4042" actId="47"/>
        <pc:sldMkLst>
          <pc:docMk/>
          <pc:sldMk cId="3295723303" sldId="281"/>
        </pc:sldMkLst>
      </pc:sldChg>
      <pc:sldChg chg="addSp delSp modSp add mod delAnim modAnim">
        <pc:chgData name="Giulio Duso" userId="c33df2b4d2f0c5f5" providerId="LiveId" clId="{33AD9D43-5357-4569-BE27-E1A452C11F97}" dt="2024-08-21T11:44:38.731" v="15156"/>
        <pc:sldMkLst>
          <pc:docMk/>
          <pc:sldMk cId="1070957035" sldId="282"/>
        </pc:sldMkLst>
        <pc:spChg chg="del">
          <ac:chgData name="Giulio Duso" userId="c33df2b4d2f0c5f5" providerId="LiveId" clId="{33AD9D43-5357-4569-BE27-E1A452C11F97}" dt="2024-08-20T18:55:10.183" v="14963" actId="478"/>
          <ac:spMkLst>
            <pc:docMk/>
            <pc:sldMk cId="1070957035" sldId="282"/>
            <ac:spMk id="9" creationId="{6E2794E8-678B-9109-6D6B-C24648B2A98C}"/>
          </ac:spMkLst>
        </pc:spChg>
        <pc:spChg chg="add mod">
          <ac:chgData name="Giulio Duso" userId="c33df2b4d2f0c5f5" providerId="LiveId" clId="{33AD9D43-5357-4569-BE27-E1A452C11F97}" dt="2024-08-21T09:45:08.376" v="15081" actId="1076"/>
          <ac:spMkLst>
            <pc:docMk/>
            <pc:sldMk cId="1070957035" sldId="282"/>
            <ac:spMk id="25" creationId="{A5B16B7A-5E5D-5FE7-CBF4-D552F94959BE}"/>
          </ac:spMkLst>
        </pc:spChg>
        <pc:picChg chg="add mod">
          <ac:chgData name="Giulio Duso" userId="c33df2b4d2f0c5f5" providerId="LiveId" clId="{33AD9D43-5357-4569-BE27-E1A452C11F97}" dt="2024-08-21T09:38:58.582" v="15028" actId="1076"/>
          <ac:picMkLst>
            <pc:docMk/>
            <pc:sldMk cId="1070957035" sldId="282"/>
            <ac:picMk id="3" creationId="{8BABEE01-3E2F-80F7-04EC-A6C2B1EE2EF3}"/>
          </ac:picMkLst>
        </pc:picChg>
        <pc:picChg chg="del">
          <ac:chgData name="Giulio Duso" userId="c33df2b4d2f0c5f5" providerId="LiveId" clId="{33AD9D43-5357-4569-BE27-E1A452C11F97}" dt="2024-08-20T18:55:10.183" v="14963" actId="478"/>
          <ac:picMkLst>
            <pc:docMk/>
            <pc:sldMk cId="1070957035" sldId="282"/>
            <ac:picMk id="3" creationId="{E9EB1A79-97F7-5ACD-96C8-259A7A2E5204}"/>
          </ac:picMkLst>
        </pc:picChg>
        <pc:picChg chg="del">
          <ac:chgData name="Giulio Duso" userId="c33df2b4d2f0c5f5" providerId="LiveId" clId="{33AD9D43-5357-4569-BE27-E1A452C11F97}" dt="2024-08-20T18:55:10.183" v="14963" actId="478"/>
          <ac:picMkLst>
            <pc:docMk/>
            <pc:sldMk cId="1070957035" sldId="282"/>
            <ac:picMk id="6" creationId="{FC6B7272-812A-54E4-68E0-9A90A4D0B936}"/>
          </ac:picMkLst>
        </pc:picChg>
        <pc:picChg chg="add mod">
          <ac:chgData name="Giulio Duso" userId="c33df2b4d2f0c5f5" providerId="LiveId" clId="{33AD9D43-5357-4569-BE27-E1A452C11F97}" dt="2024-08-21T09:38:53.348" v="15027" actId="1076"/>
          <ac:picMkLst>
            <pc:docMk/>
            <pc:sldMk cId="1070957035" sldId="282"/>
            <ac:picMk id="7" creationId="{D6A845B5-97B3-B8DA-453D-95F60DD5BA0F}"/>
          </ac:picMkLst>
        </pc:picChg>
        <pc:picChg chg="add mod ord">
          <ac:chgData name="Giulio Duso" userId="c33df2b4d2f0c5f5" providerId="LiveId" clId="{33AD9D43-5357-4569-BE27-E1A452C11F97}" dt="2024-08-21T09:38:58.582" v="15028" actId="1076"/>
          <ac:picMkLst>
            <pc:docMk/>
            <pc:sldMk cId="1070957035" sldId="282"/>
            <ac:picMk id="8" creationId="{81769324-8352-5688-EE0B-5DCEAEDE8A6F}"/>
          </ac:picMkLst>
        </pc:picChg>
        <pc:picChg chg="add mod ord">
          <ac:chgData name="Giulio Duso" userId="c33df2b4d2f0c5f5" providerId="LiveId" clId="{33AD9D43-5357-4569-BE27-E1A452C11F97}" dt="2024-08-21T09:38:53.348" v="15027" actId="1076"/>
          <ac:picMkLst>
            <pc:docMk/>
            <pc:sldMk cId="1070957035" sldId="282"/>
            <ac:picMk id="10" creationId="{F64425F3-68C5-3591-7CA4-1A3778D8B3A0}"/>
          </ac:picMkLst>
        </pc:picChg>
        <pc:picChg chg="del">
          <ac:chgData name="Giulio Duso" userId="c33df2b4d2f0c5f5" providerId="LiveId" clId="{33AD9D43-5357-4569-BE27-E1A452C11F97}" dt="2024-08-20T18:55:10.183" v="14963" actId="478"/>
          <ac:picMkLst>
            <pc:docMk/>
            <pc:sldMk cId="1070957035" sldId="282"/>
            <ac:picMk id="11" creationId="{28994DBC-B735-BC3B-F565-088EFD5C2F3D}"/>
          </ac:picMkLst>
        </pc:picChg>
        <pc:picChg chg="add del mod">
          <ac:chgData name="Giulio Duso" userId="c33df2b4d2f0c5f5" providerId="LiveId" clId="{33AD9D43-5357-4569-BE27-E1A452C11F97}" dt="2024-08-21T09:10:34.845" v="14997" actId="478"/>
          <ac:picMkLst>
            <pc:docMk/>
            <pc:sldMk cId="1070957035" sldId="282"/>
            <ac:picMk id="11" creationId="{BC116C30-BD1E-A828-1C41-1CCAF4EA2C3F}"/>
          </ac:picMkLst>
        </pc:picChg>
        <pc:picChg chg="add del mod">
          <ac:chgData name="Giulio Duso" userId="c33df2b4d2f0c5f5" providerId="LiveId" clId="{33AD9D43-5357-4569-BE27-E1A452C11F97}" dt="2024-08-21T09:04:52.975" v="14992" actId="478"/>
          <ac:picMkLst>
            <pc:docMk/>
            <pc:sldMk cId="1070957035" sldId="282"/>
            <ac:picMk id="13" creationId="{1664EDD7-E565-0206-BCB1-B87D1127021D}"/>
          </ac:picMkLst>
        </pc:picChg>
        <pc:picChg chg="add mod">
          <ac:chgData name="Giulio Duso" userId="c33df2b4d2f0c5f5" providerId="LiveId" clId="{33AD9D43-5357-4569-BE27-E1A452C11F97}" dt="2024-08-21T09:38:53.348" v="15027" actId="1076"/>
          <ac:picMkLst>
            <pc:docMk/>
            <pc:sldMk cId="1070957035" sldId="282"/>
            <ac:picMk id="14" creationId="{E46E9876-9DCD-06E7-562F-B4CE2159FD8A}"/>
          </ac:picMkLst>
        </pc:picChg>
        <pc:picChg chg="add mod">
          <ac:chgData name="Giulio Duso" userId="c33df2b4d2f0c5f5" providerId="LiveId" clId="{33AD9D43-5357-4569-BE27-E1A452C11F97}" dt="2024-08-21T09:38:58.582" v="15028" actId="1076"/>
          <ac:picMkLst>
            <pc:docMk/>
            <pc:sldMk cId="1070957035" sldId="282"/>
            <ac:picMk id="16" creationId="{2E4FB7C2-A66A-2676-F007-607A0FF9B01A}"/>
          </ac:picMkLst>
        </pc:picChg>
        <pc:picChg chg="add mod">
          <ac:chgData name="Giulio Duso" userId="c33df2b4d2f0c5f5" providerId="LiveId" clId="{33AD9D43-5357-4569-BE27-E1A452C11F97}" dt="2024-08-21T09:38:53.348" v="15027" actId="1076"/>
          <ac:picMkLst>
            <pc:docMk/>
            <pc:sldMk cId="1070957035" sldId="282"/>
            <ac:picMk id="18" creationId="{BB70ED18-89FA-BB03-D60C-3983DB01026D}"/>
          </ac:picMkLst>
        </pc:picChg>
        <pc:picChg chg="del">
          <ac:chgData name="Giulio Duso" userId="c33df2b4d2f0c5f5" providerId="LiveId" clId="{33AD9D43-5357-4569-BE27-E1A452C11F97}" dt="2024-08-20T18:55:10.183" v="14963" actId="478"/>
          <ac:picMkLst>
            <pc:docMk/>
            <pc:sldMk cId="1070957035" sldId="282"/>
            <ac:picMk id="19" creationId="{CE5CF1DE-79D9-E3EE-9A36-B9804CBA91AB}"/>
          </ac:picMkLst>
        </pc:picChg>
        <pc:picChg chg="add mod">
          <ac:chgData name="Giulio Duso" userId="c33df2b4d2f0c5f5" providerId="LiveId" clId="{33AD9D43-5357-4569-BE27-E1A452C11F97}" dt="2024-08-21T09:38:58.582" v="15028" actId="1076"/>
          <ac:picMkLst>
            <pc:docMk/>
            <pc:sldMk cId="1070957035" sldId="282"/>
            <ac:picMk id="20" creationId="{7CB162F2-8047-0C15-CFC1-80CC2AED6066}"/>
          </ac:picMkLst>
        </pc:picChg>
        <pc:picChg chg="add mod">
          <ac:chgData name="Giulio Duso" userId="c33df2b4d2f0c5f5" providerId="LiveId" clId="{33AD9D43-5357-4569-BE27-E1A452C11F97}" dt="2024-08-21T09:43:33.399" v="15030" actId="1076"/>
          <ac:picMkLst>
            <pc:docMk/>
            <pc:sldMk cId="1070957035" sldId="282"/>
            <ac:picMk id="22" creationId="{4000A270-CF0E-62DE-1AEF-2A88F3AB4058}"/>
          </ac:picMkLst>
        </pc:picChg>
        <pc:picChg chg="del">
          <ac:chgData name="Giulio Duso" userId="c33df2b4d2f0c5f5" providerId="LiveId" clId="{33AD9D43-5357-4569-BE27-E1A452C11F97}" dt="2024-08-20T18:55:05.971" v="14962" actId="478"/>
          <ac:picMkLst>
            <pc:docMk/>
            <pc:sldMk cId="1070957035" sldId="282"/>
            <ac:picMk id="23" creationId="{660556A0-1961-478F-48B0-BDE9D39D4B4C}"/>
          </ac:picMkLst>
        </pc:picChg>
        <pc:picChg chg="add mod">
          <ac:chgData name="Giulio Duso" userId="c33df2b4d2f0c5f5" providerId="LiveId" clId="{33AD9D43-5357-4569-BE27-E1A452C11F97}" dt="2024-08-21T09:44:32.241" v="15034" actId="1076"/>
          <ac:picMkLst>
            <pc:docMk/>
            <pc:sldMk cId="1070957035" sldId="282"/>
            <ac:picMk id="24" creationId="{8BC90013-5B02-24BD-53FA-374D57CCBF75}"/>
          </ac:picMkLst>
        </pc:picChg>
        <pc:picChg chg="del">
          <ac:chgData name="Giulio Duso" userId="c33df2b4d2f0c5f5" providerId="LiveId" clId="{33AD9D43-5357-4569-BE27-E1A452C11F97}" dt="2024-08-20T18:55:10.183" v="14963" actId="478"/>
          <ac:picMkLst>
            <pc:docMk/>
            <pc:sldMk cId="1070957035" sldId="282"/>
            <ac:picMk id="25" creationId="{6C0DE882-68A7-66FD-2331-9BD5ED25B5E9}"/>
          </ac:picMkLst>
        </pc:picChg>
        <pc:picChg chg="add mod">
          <ac:chgData name="Giulio Duso" userId="c33df2b4d2f0c5f5" providerId="LiveId" clId="{33AD9D43-5357-4569-BE27-E1A452C11F97}" dt="2024-08-21T09:46:06.343" v="15083" actId="1076"/>
          <ac:picMkLst>
            <pc:docMk/>
            <pc:sldMk cId="1070957035" sldId="282"/>
            <ac:picMk id="27" creationId="{54155BCE-EAA6-5D0C-D8FA-59A97F365E1D}"/>
          </ac:picMkLst>
        </pc:picChg>
        <pc:picChg chg="del">
          <ac:chgData name="Giulio Duso" userId="c33df2b4d2f0c5f5" providerId="LiveId" clId="{33AD9D43-5357-4569-BE27-E1A452C11F97}" dt="2024-08-20T18:55:10.183" v="14963" actId="478"/>
          <ac:picMkLst>
            <pc:docMk/>
            <pc:sldMk cId="1070957035" sldId="282"/>
            <ac:picMk id="27" creationId="{FE60CA81-ADF9-73B9-9CAD-019661B4EBE4}"/>
          </ac:picMkLst>
        </pc:picChg>
        <pc:picChg chg="del">
          <ac:chgData name="Giulio Duso" userId="c33df2b4d2f0c5f5" providerId="LiveId" clId="{33AD9D43-5357-4569-BE27-E1A452C11F97}" dt="2024-08-20T18:55:10.183" v="14963" actId="478"/>
          <ac:picMkLst>
            <pc:docMk/>
            <pc:sldMk cId="1070957035" sldId="282"/>
            <ac:picMk id="29" creationId="{B10F8D0D-F000-E657-147B-433B181CC845}"/>
          </ac:picMkLst>
        </pc:picChg>
        <pc:picChg chg="add del">
          <ac:chgData name="Giulio Duso" userId="c33df2b4d2f0c5f5" providerId="LiveId" clId="{33AD9D43-5357-4569-BE27-E1A452C11F97}" dt="2024-08-21T10:17:20.722" v="15088" actId="22"/>
          <ac:picMkLst>
            <pc:docMk/>
            <pc:sldMk cId="1070957035" sldId="282"/>
            <ac:picMk id="29" creationId="{C4C04A3F-0AD0-A5EF-643D-5AD4EDD4A2D2}"/>
          </ac:picMkLst>
        </pc:picChg>
        <pc:picChg chg="add del mod">
          <ac:chgData name="Giulio Duso" userId="c33df2b4d2f0c5f5" providerId="LiveId" clId="{33AD9D43-5357-4569-BE27-E1A452C11F97}" dt="2024-08-21T10:30:40.935" v="15142" actId="478"/>
          <ac:picMkLst>
            <pc:docMk/>
            <pc:sldMk cId="1070957035" sldId="282"/>
            <ac:picMk id="31" creationId="{230453CD-715E-69E5-630A-3FD735EA46CB}"/>
          </ac:picMkLst>
        </pc:picChg>
        <pc:picChg chg="add mod">
          <ac:chgData name="Giulio Duso" userId="c33df2b4d2f0c5f5" providerId="LiveId" clId="{33AD9D43-5357-4569-BE27-E1A452C11F97}" dt="2024-08-21T10:46:57.198" v="15144" actId="1076"/>
          <ac:picMkLst>
            <pc:docMk/>
            <pc:sldMk cId="1070957035" sldId="282"/>
            <ac:picMk id="33" creationId="{644142B3-1043-93EB-0A33-F556DEE89384}"/>
          </ac:picMkLst>
        </pc:picChg>
        <pc:picChg chg="add mod">
          <ac:chgData name="Giulio Duso" userId="c33df2b4d2f0c5f5" providerId="LiveId" clId="{33AD9D43-5357-4569-BE27-E1A452C11F97}" dt="2024-08-21T10:50:14.756" v="15148" actId="1076"/>
          <ac:picMkLst>
            <pc:docMk/>
            <pc:sldMk cId="1070957035" sldId="282"/>
            <ac:picMk id="35" creationId="{61084EE3-E226-0C90-6B05-E129CDEC0B97}"/>
          </ac:picMkLst>
        </pc:picChg>
        <pc:picChg chg="add mod">
          <ac:chgData name="Giulio Duso" userId="c33df2b4d2f0c5f5" providerId="LiveId" clId="{33AD9D43-5357-4569-BE27-E1A452C11F97}" dt="2024-08-21T11:43:56.914" v="15153" actId="1076"/>
          <ac:picMkLst>
            <pc:docMk/>
            <pc:sldMk cId="1070957035" sldId="282"/>
            <ac:picMk id="37" creationId="{6E358E5F-9A6E-2D0C-9EC3-0942978DDA39}"/>
          </ac:picMkLst>
        </pc:picChg>
        <pc:picChg chg="add mod">
          <ac:chgData name="Giulio Duso" userId="c33df2b4d2f0c5f5" providerId="LiveId" clId="{33AD9D43-5357-4569-BE27-E1A452C11F97}" dt="2024-08-21T11:44:32.928" v="15155" actId="1076"/>
          <ac:picMkLst>
            <pc:docMk/>
            <pc:sldMk cId="1070957035" sldId="282"/>
            <ac:picMk id="39" creationId="{5E1FB358-1523-E2F7-EA46-E287BB4D72E1}"/>
          </ac:picMkLst>
        </pc:picChg>
      </pc:sldChg>
      <pc:sldChg chg="del">
        <pc:chgData name="Giulio Duso" userId="c33df2b4d2f0c5f5" providerId="LiveId" clId="{33AD9D43-5357-4569-BE27-E1A452C11F97}" dt="2024-08-19T13:13:49.050" v="4041" actId="47"/>
        <pc:sldMkLst>
          <pc:docMk/>
          <pc:sldMk cId="2044939558" sldId="282"/>
        </pc:sldMkLst>
      </pc:sldChg>
      <pc:sldChg chg="addSp delSp modSp add mod delAnim modAnim">
        <pc:chgData name="Giulio Duso" userId="c33df2b4d2f0c5f5" providerId="LiveId" clId="{33AD9D43-5357-4569-BE27-E1A452C11F97}" dt="2024-08-21T11:53:12.505" v="15182"/>
        <pc:sldMkLst>
          <pc:docMk/>
          <pc:sldMk cId="817017260" sldId="283"/>
        </pc:sldMkLst>
        <pc:spChg chg="mod">
          <ac:chgData name="Giulio Duso" userId="c33df2b4d2f0c5f5" providerId="LiveId" clId="{33AD9D43-5357-4569-BE27-E1A452C11F97}" dt="2024-08-21T11:45:01.420" v="15163" actId="27636"/>
          <ac:spMkLst>
            <pc:docMk/>
            <pc:sldMk cId="817017260" sldId="283"/>
            <ac:spMk id="5" creationId="{5831387B-CA1A-0223-B71C-DA7937ACDBE4}"/>
          </ac:spMkLst>
        </pc:spChg>
        <pc:spChg chg="del">
          <ac:chgData name="Giulio Duso" userId="c33df2b4d2f0c5f5" providerId="LiveId" clId="{33AD9D43-5357-4569-BE27-E1A452C11F97}" dt="2024-08-21T10:17:35.359" v="15090" actId="478"/>
          <ac:spMkLst>
            <pc:docMk/>
            <pc:sldMk cId="817017260" sldId="283"/>
            <ac:spMk id="25" creationId="{A5B16B7A-5E5D-5FE7-CBF4-D552F94959BE}"/>
          </ac:spMkLst>
        </pc:spChg>
        <pc:picChg chg="del">
          <ac:chgData name="Giulio Duso" userId="c33df2b4d2f0c5f5" providerId="LiveId" clId="{33AD9D43-5357-4569-BE27-E1A452C11F97}" dt="2024-08-21T10:17:35.359" v="15090" actId="478"/>
          <ac:picMkLst>
            <pc:docMk/>
            <pc:sldMk cId="817017260" sldId="283"/>
            <ac:picMk id="3" creationId="{8BABEE01-3E2F-80F7-04EC-A6C2B1EE2EF3}"/>
          </ac:picMkLst>
        </pc:picChg>
        <pc:picChg chg="add mod modCrop">
          <ac:chgData name="Giulio Duso" userId="c33df2b4d2f0c5f5" providerId="LiveId" clId="{33AD9D43-5357-4569-BE27-E1A452C11F97}" dt="2024-08-21T11:46:27.620" v="15166" actId="1076"/>
          <ac:picMkLst>
            <pc:docMk/>
            <pc:sldMk cId="817017260" sldId="283"/>
            <ac:picMk id="6" creationId="{95947947-0143-C6B2-37C2-E316B6F57E41}"/>
          </ac:picMkLst>
        </pc:picChg>
        <pc:picChg chg="del">
          <ac:chgData name="Giulio Duso" userId="c33df2b4d2f0c5f5" providerId="LiveId" clId="{33AD9D43-5357-4569-BE27-E1A452C11F97}" dt="2024-08-21T10:17:35.359" v="15090" actId="478"/>
          <ac:picMkLst>
            <pc:docMk/>
            <pc:sldMk cId="817017260" sldId="283"/>
            <ac:picMk id="7" creationId="{D6A845B5-97B3-B8DA-453D-95F60DD5BA0F}"/>
          </ac:picMkLst>
        </pc:picChg>
        <pc:picChg chg="del">
          <ac:chgData name="Giulio Duso" userId="c33df2b4d2f0c5f5" providerId="LiveId" clId="{33AD9D43-5357-4569-BE27-E1A452C11F97}" dt="2024-08-21T10:17:35.359" v="15090" actId="478"/>
          <ac:picMkLst>
            <pc:docMk/>
            <pc:sldMk cId="817017260" sldId="283"/>
            <ac:picMk id="8" creationId="{81769324-8352-5688-EE0B-5DCEAEDE8A6F}"/>
          </ac:picMkLst>
        </pc:picChg>
        <pc:picChg chg="del">
          <ac:chgData name="Giulio Duso" userId="c33df2b4d2f0c5f5" providerId="LiveId" clId="{33AD9D43-5357-4569-BE27-E1A452C11F97}" dt="2024-08-21T10:17:35.359" v="15090" actId="478"/>
          <ac:picMkLst>
            <pc:docMk/>
            <pc:sldMk cId="817017260" sldId="283"/>
            <ac:picMk id="10" creationId="{F64425F3-68C5-3591-7CA4-1A3778D8B3A0}"/>
          </ac:picMkLst>
        </pc:picChg>
        <pc:picChg chg="add mod">
          <ac:chgData name="Giulio Duso" userId="c33df2b4d2f0c5f5" providerId="LiveId" clId="{33AD9D43-5357-4569-BE27-E1A452C11F97}" dt="2024-08-21T11:49:11.420" v="15174" actId="1076"/>
          <ac:picMkLst>
            <pc:docMk/>
            <pc:sldMk cId="817017260" sldId="283"/>
            <ac:picMk id="11" creationId="{A63AE764-FAC1-24E2-9685-262C821409CC}"/>
          </ac:picMkLst>
        </pc:picChg>
        <pc:picChg chg="add mod">
          <ac:chgData name="Giulio Duso" userId="c33df2b4d2f0c5f5" providerId="LiveId" clId="{33AD9D43-5357-4569-BE27-E1A452C11F97}" dt="2024-08-21T11:49:16.270" v="15175" actId="1076"/>
          <ac:picMkLst>
            <pc:docMk/>
            <pc:sldMk cId="817017260" sldId="283"/>
            <ac:picMk id="13" creationId="{B488984F-20DD-5787-F0D3-2DD9A2275674}"/>
          </ac:picMkLst>
        </pc:picChg>
        <pc:picChg chg="del">
          <ac:chgData name="Giulio Duso" userId="c33df2b4d2f0c5f5" providerId="LiveId" clId="{33AD9D43-5357-4569-BE27-E1A452C11F97}" dt="2024-08-21T10:17:35.359" v="15090" actId="478"/>
          <ac:picMkLst>
            <pc:docMk/>
            <pc:sldMk cId="817017260" sldId="283"/>
            <ac:picMk id="14" creationId="{E46E9876-9DCD-06E7-562F-B4CE2159FD8A}"/>
          </ac:picMkLst>
        </pc:picChg>
        <pc:picChg chg="del">
          <ac:chgData name="Giulio Duso" userId="c33df2b4d2f0c5f5" providerId="LiveId" clId="{33AD9D43-5357-4569-BE27-E1A452C11F97}" dt="2024-08-21T10:17:35.359" v="15090" actId="478"/>
          <ac:picMkLst>
            <pc:docMk/>
            <pc:sldMk cId="817017260" sldId="283"/>
            <ac:picMk id="16" creationId="{2E4FB7C2-A66A-2676-F007-607A0FF9B01A}"/>
          </ac:picMkLst>
        </pc:picChg>
        <pc:picChg chg="add mod">
          <ac:chgData name="Giulio Duso" userId="c33df2b4d2f0c5f5" providerId="LiveId" clId="{33AD9D43-5357-4569-BE27-E1A452C11F97}" dt="2024-08-21T11:49:20.034" v="15176" actId="1076"/>
          <ac:picMkLst>
            <pc:docMk/>
            <pc:sldMk cId="817017260" sldId="283"/>
            <ac:picMk id="17" creationId="{1027C2C0-640A-2DC6-99EC-E68137E24AA9}"/>
          </ac:picMkLst>
        </pc:picChg>
        <pc:picChg chg="del">
          <ac:chgData name="Giulio Duso" userId="c33df2b4d2f0c5f5" providerId="LiveId" clId="{33AD9D43-5357-4569-BE27-E1A452C11F97}" dt="2024-08-21T10:17:35.359" v="15090" actId="478"/>
          <ac:picMkLst>
            <pc:docMk/>
            <pc:sldMk cId="817017260" sldId="283"/>
            <ac:picMk id="18" creationId="{BB70ED18-89FA-BB03-D60C-3983DB01026D}"/>
          </ac:picMkLst>
        </pc:picChg>
        <pc:picChg chg="del">
          <ac:chgData name="Giulio Duso" userId="c33df2b4d2f0c5f5" providerId="LiveId" clId="{33AD9D43-5357-4569-BE27-E1A452C11F97}" dt="2024-08-21T10:17:35.359" v="15090" actId="478"/>
          <ac:picMkLst>
            <pc:docMk/>
            <pc:sldMk cId="817017260" sldId="283"/>
            <ac:picMk id="20" creationId="{7CB162F2-8047-0C15-CFC1-80CC2AED6066}"/>
          </ac:picMkLst>
        </pc:picChg>
        <pc:picChg chg="add mod">
          <ac:chgData name="Giulio Duso" userId="c33df2b4d2f0c5f5" providerId="LiveId" clId="{33AD9D43-5357-4569-BE27-E1A452C11F97}" dt="2024-08-21T11:51:29.976" v="15178" actId="1076"/>
          <ac:picMkLst>
            <pc:docMk/>
            <pc:sldMk cId="817017260" sldId="283"/>
            <ac:picMk id="21" creationId="{EF9BCD50-D5AB-19AA-FABD-663A1CB6D818}"/>
          </ac:picMkLst>
        </pc:picChg>
        <pc:picChg chg="del">
          <ac:chgData name="Giulio Duso" userId="c33df2b4d2f0c5f5" providerId="LiveId" clId="{33AD9D43-5357-4569-BE27-E1A452C11F97}" dt="2024-08-21T10:17:35.359" v="15090" actId="478"/>
          <ac:picMkLst>
            <pc:docMk/>
            <pc:sldMk cId="817017260" sldId="283"/>
            <ac:picMk id="22" creationId="{4000A270-CF0E-62DE-1AEF-2A88F3AB4058}"/>
          </ac:picMkLst>
        </pc:picChg>
        <pc:picChg chg="del">
          <ac:chgData name="Giulio Duso" userId="c33df2b4d2f0c5f5" providerId="LiveId" clId="{33AD9D43-5357-4569-BE27-E1A452C11F97}" dt="2024-08-21T10:17:35.359" v="15090" actId="478"/>
          <ac:picMkLst>
            <pc:docMk/>
            <pc:sldMk cId="817017260" sldId="283"/>
            <ac:picMk id="24" creationId="{8BC90013-5B02-24BD-53FA-374D57CCBF75}"/>
          </ac:picMkLst>
        </pc:picChg>
        <pc:picChg chg="add mod">
          <ac:chgData name="Giulio Duso" userId="c33df2b4d2f0c5f5" providerId="LiveId" clId="{33AD9D43-5357-4569-BE27-E1A452C11F97}" dt="2024-08-21T11:53:03.837" v="15180" actId="1076"/>
          <ac:picMkLst>
            <pc:docMk/>
            <pc:sldMk cId="817017260" sldId="283"/>
            <ac:picMk id="26" creationId="{912F85C3-6A1E-6796-1751-577582B6FC32}"/>
          </ac:picMkLst>
        </pc:picChg>
        <pc:picChg chg="del">
          <ac:chgData name="Giulio Duso" userId="c33df2b4d2f0c5f5" providerId="LiveId" clId="{33AD9D43-5357-4569-BE27-E1A452C11F97}" dt="2024-08-21T10:17:35.359" v="15090" actId="478"/>
          <ac:picMkLst>
            <pc:docMk/>
            <pc:sldMk cId="817017260" sldId="283"/>
            <ac:picMk id="27" creationId="{54155BCE-EAA6-5D0C-D8FA-59A97F365E1D}"/>
          </ac:picMkLst>
        </pc:picChg>
      </pc:sldChg>
      <pc:sldChg chg="del">
        <pc:chgData name="Giulio Duso" userId="c33df2b4d2f0c5f5" providerId="LiveId" clId="{33AD9D43-5357-4569-BE27-E1A452C11F97}" dt="2024-08-19T13:13:48.501" v="4040" actId="47"/>
        <pc:sldMkLst>
          <pc:docMk/>
          <pc:sldMk cId="1410064389" sldId="283"/>
        </pc:sldMkLst>
      </pc:sldChg>
      <pc:sldChg chg="addSp delSp modSp add mod ord delAnim modAnim">
        <pc:chgData name="Giulio Duso" userId="c33df2b4d2f0c5f5" providerId="LiveId" clId="{33AD9D43-5357-4569-BE27-E1A452C11F97}" dt="2024-08-23T09:07:00.704" v="24956" actId="20577"/>
        <pc:sldMkLst>
          <pc:docMk/>
          <pc:sldMk cId="214482890" sldId="284"/>
        </pc:sldMkLst>
        <pc:spChg chg="add del mod">
          <ac:chgData name="Giulio Duso" userId="c33df2b4d2f0c5f5" providerId="LiveId" clId="{33AD9D43-5357-4569-BE27-E1A452C11F97}" dt="2024-08-22T11:52:05.537" v="17921" actId="478"/>
          <ac:spMkLst>
            <pc:docMk/>
            <pc:sldMk cId="214482890" sldId="284"/>
            <ac:spMk id="2" creationId="{C52D7B33-459C-84BB-6591-039ABB67B6E4}"/>
          </ac:spMkLst>
        </pc:spChg>
        <pc:spChg chg="add del mod">
          <ac:chgData name="Giulio Duso" userId="c33df2b4d2f0c5f5" providerId="LiveId" clId="{33AD9D43-5357-4569-BE27-E1A452C11F97}" dt="2024-08-22T11:46:37.471" v="17902" actId="478"/>
          <ac:spMkLst>
            <pc:docMk/>
            <pc:sldMk cId="214482890" sldId="284"/>
            <ac:spMk id="3" creationId="{2F797C59-8EBC-6F05-E13A-7B08FB2804FC}"/>
          </ac:spMkLst>
        </pc:spChg>
        <pc:spChg chg="mod">
          <ac:chgData name="Giulio Duso" userId="c33df2b4d2f0c5f5" providerId="LiveId" clId="{33AD9D43-5357-4569-BE27-E1A452C11F97}" dt="2024-08-22T11:51:51.761" v="17919" actId="27636"/>
          <ac:spMkLst>
            <pc:docMk/>
            <pc:sldMk cId="214482890" sldId="284"/>
            <ac:spMk id="5" creationId="{5831387B-CA1A-0223-B71C-DA7937ACDBE4}"/>
          </ac:spMkLst>
        </pc:spChg>
        <pc:spChg chg="add mod">
          <ac:chgData name="Giulio Duso" userId="c33df2b4d2f0c5f5" providerId="LiveId" clId="{33AD9D43-5357-4569-BE27-E1A452C11F97}" dt="2024-08-23T09:07:00.704" v="24956" actId="20577"/>
          <ac:spMkLst>
            <pc:docMk/>
            <pc:sldMk cId="214482890" sldId="284"/>
            <ac:spMk id="8" creationId="{37A9568C-05C6-1A98-4D1A-982FC5760117}"/>
          </ac:spMkLst>
        </pc:spChg>
        <pc:spChg chg="add del mod">
          <ac:chgData name="Giulio Duso" userId="c33df2b4d2f0c5f5" providerId="LiveId" clId="{33AD9D43-5357-4569-BE27-E1A452C11F97}" dt="2024-08-21T12:50:46.974" v="15360"/>
          <ac:spMkLst>
            <pc:docMk/>
            <pc:sldMk cId="214482890" sldId="284"/>
            <ac:spMk id="8" creationId="{C0CB7E97-6342-D1A4-5027-AB7391071FBF}"/>
          </ac:spMkLst>
        </pc:spChg>
        <pc:spChg chg="add del mod">
          <ac:chgData name="Giulio Duso" userId="c33df2b4d2f0c5f5" providerId="LiveId" clId="{33AD9D43-5357-4569-BE27-E1A452C11F97}" dt="2024-08-22T11:59:03.579" v="18170"/>
          <ac:spMkLst>
            <pc:docMk/>
            <pc:sldMk cId="214482890" sldId="284"/>
            <ac:spMk id="9" creationId="{8A18DA4D-B196-9F48-082F-B21CCA6E4ADD}"/>
          </ac:spMkLst>
        </pc:spChg>
        <pc:spChg chg="add del mod">
          <ac:chgData name="Giulio Duso" userId="c33df2b4d2f0c5f5" providerId="LiveId" clId="{33AD9D43-5357-4569-BE27-E1A452C11F97}" dt="2024-08-22T11:46:42.985" v="17905" actId="478"/>
          <ac:spMkLst>
            <pc:docMk/>
            <pc:sldMk cId="214482890" sldId="284"/>
            <ac:spMk id="10" creationId="{0AC8BC61-42B5-607E-B847-0748051D381F}"/>
          </ac:spMkLst>
        </pc:spChg>
        <pc:spChg chg="add del mod">
          <ac:chgData name="Giulio Duso" userId="c33df2b4d2f0c5f5" providerId="LiveId" clId="{33AD9D43-5357-4569-BE27-E1A452C11F97}" dt="2024-08-22T12:13:57.574" v="18445" actId="478"/>
          <ac:spMkLst>
            <pc:docMk/>
            <pc:sldMk cId="214482890" sldId="284"/>
            <ac:spMk id="12" creationId="{85FE936B-74E5-8CFF-4C11-2E19B6C528AD}"/>
          </ac:spMkLst>
        </pc:spChg>
        <pc:spChg chg="add del mod">
          <ac:chgData name="Giulio Duso" userId="c33df2b4d2f0c5f5" providerId="LiveId" clId="{33AD9D43-5357-4569-BE27-E1A452C11F97}" dt="2024-08-22T12:13:59.207" v="18446" actId="478"/>
          <ac:spMkLst>
            <pc:docMk/>
            <pc:sldMk cId="214482890" sldId="284"/>
            <ac:spMk id="13" creationId="{5E1115E2-F8C0-D1F6-5E12-CAD411FE5EC0}"/>
          </ac:spMkLst>
        </pc:spChg>
        <pc:spChg chg="add del mod">
          <ac:chgData name="Giulio Duso" userId="c33df2b4d2f0c5f5" providerId="LiveId" clId="{33AD9D43-5357-4569-BE27-E1A452C11F97}" dt="2024-08-21T12:58:54.902" v="15545"/>
          <ac:spMkLst>
            <pc:docMk/>
            <pc:sldMk cId="214482890" sldId="284"/>
            <ac:spMk id="14" creationId="{60A2BEFE-53F8-F713-72E5-40E6E7428D2F}"/>
          </ac:spMkLst>
        </pc:spChg>
        <pc:spChg chg="add del mod">
          <ac:chgData name="Giulio Duso" userId="c33df2b4d2f0c5f5" providerId="LiveId" clId="{33AD9D43-5357-4569-BE27-E1A452C11F97}" dt="2024-08-22T12:10:55.384" v="18435" actId="478"/>
          <ac:spMkLst>
            <pc:docMk/>
            <pc:sldMk cId="214482890" sldId="284"/>
            <ac:spMk id="14" creationId="{C6790DF3-CA92-711D-148A-FEE7BA92B4AA}"/>
          </ac:spMkLst>
        </pc:spChg>
        <pc:spChg chg="add del mod">
          <ac:chgData name="Giulio Duso" userId="c33df2b4d2f0c5f5" providerId="LiveId" clId="{33AD9D43-5357-4569-BE27-E1A452C11F97}" dt="2024-08-22T12:10:53.976" v="18434" actId="478"/>
          <ac:spMkLst>
            <pc:docMk/>
            <pc:sldMk cId="214482890" sldId="284"/>
            <ac:spMk id="15" creationId="{3F00FEA9-FB64-4044-62BC-F3309A71123A}"/>
          </ac:spMkLst>
        </pc:spChg>
        <pc:spChg chg="add del mod">
          <ac:chgData name="Giulio Duso" userId="c33df2b4d2f0c5f5" providerId="LiveId" clId="{33AD9D43-5357-4569-BE27-E1A452C11F97}" dt="2024-08-22T12:11:04.674" v="18438" actId="478"/>
          <ac:spMkLst>
            <pc:docMk/>
            <pc:sldMk cId="214482890" sldId="284"/>
            <ac:spMk id="16" creationId="{4E1195BC-ED13-60FD-F874-7C30855B7054}"/>
          </ac:spMkLst>
        </pc:spChg>
        <pc:spChg chg="add del mod">
          <ac:chgData name="Giulio Duso" userId="c33df2b4d2f0c5f5" providerId="LiveId" clId="{33AD9D43-5357-4569-BE27-E1A452C11F97}" dt="2024-08-22T12:13:59.894" v="18447" actId="478"/>
          <ac:spMkLst>
            <pc:docMk/>
            <pc:sldMk cId="214482890" sldId="284"/>
            <ac:spMk id="17" creationId="{31D477E3-1171-C70C-8677-3090AC71FE2E}"/>
          </ac:spMkLst>
        </pc:spChg>
        <pc:spChg chg="add del mod">
          <ac:chgData name="Giulio Duso" userId="c33df2b4d2f0c5f5" providerId="LiveId" clId="{33AD9D43-5357-4569-BE27-E1A452C11F97}" dt="2024-08-22T11:46:41.278" v="17904" actId="478"/>
          <ac:spMkLst>
            <pc:docMk/>
            <pc:sldMk cId="214482890" sldId="284"/>
            <ac:spMk id="18" creationId="{DC119B71-2676-23DE-05C1-D055E947F5C0}"/>
          </ac:spMkLst>
        </pc:spChg>
        <pc:spChg chg="add del mod">
          <ac:chgData name="Giulio Duso" userId="c33df2b4d2f0c5f5" providerId="LiveId" clId="{33AD9D43-5357-4569-BE27-E1A452C11F97}" dt="2024-08-22T11:46:39.651" v="17903" actId="478"/>
          <ac:spMkLst>
            <pc:docMk/>
            <pc:sldMk cId="214482890" sldId="284"/>
            <ac:spMk id="22" creationId="{2531F8CD-C594-8010-F9AD-B0079DA1B343}"/>
          </ac:spMkLst>
        </pc:spChg>
        <pc:spChg chg="add mod">
          <ac:chgData name="Giulio Duso" userId="c33df2b4d2f0c5f5" providerId="LiveId" clId="{33AD9D43-5357-4569-BE27-E1A452C11F97}" dt="2024-08-22T12:18:52.388" v="18519" actId="207"/>
          <ac:spMkLst>
            <pc:docMk/>
            <pc:sldMk cId="214482890" sldId="284"/>
            <ac:spMk id="27" creationId="{5B054928-F472-0FD1-7A6F-CA13B6F55C58}"/>
          </ac:spMkLst>
        </pc:spChg>
        <pc:spChg chg="add del mod">
          <ac:chgData name="Giulio Duso" userId="c33df2b4d2f0c5f5" providerId="LiveId" clId="{33AD9D43-5357-4569-BE27-E1A452C11F97}" dt="2024-08-22T12:19:44.899" v="18529" actId="478"/>
          <ac:spMkLst>
            <pc:docMk/>
            <pc:sldMk cId="214482890" sldId="284"/>
            <ac:spMk id="28" creationId="{DB9D6D50-4F6A-6196-BFD7-6345EC347A3E}"/>
          </ac:spMkLst>
        </pc:spChg>
        <pc:spChg chg="add mod">
          <ac:chgData name="Giulio Duso" userId="c33df2b4d2f0c5f5" providerId="LiveId" clId="{33AD9D43-5357-4569-BE27-E1A452C11F97}" dt="2024-08-22T12:26:41.437" v="18620" actId="21"/>
          <ac:spMkLst>
            <pc:docMk/>
            <pc:sldMk cId="214482890" sldId="284"/>
            <ac:spMk id="29" creationId="{B2B21ABB-E34B-977D-B001-15FB8B7012E7}"/>
          </ac:spMkLst>
        </pc:spChg>
        <pc:spChg chg="add mod">
          <ac:chgData name="Giulio Duso" userId="c33df2b4d2f0c5f5" providerId="LiveId" clId="{33AD9D43-5357-4569-BE27-E1A452C11F97}" dt="2024-08-22T12:30:09.558" v="18756" actId="1076"/>
          <ac:spMkLst>
            <pc:docMk/>
            <pc:sldMk cId="214482890" sldId="284"/>
            <ac:spMk id="30" creationId="{53739B6E-E1EC-2413-2949-830EF3FC853D}"/>
          </ac:spMkLst>
        </pc:spChg>
        <pc:picChg chg="del">
          <ac:chgData name="Giulio Duso" userId="c33df2b4d2f0c5f5" providerId="LiveId" clId="{33AD9D43-5357-4569-BE27-E1A452C11F97}" dt="2024-08-21T12:31:45.948" v="15189" actId="478"/>
          <ac:picMkLst>
            <pc:docMk/>
            <pc:sldMk cId="214482890" sldId="284"/>
            <ac:picMk id="6" creationId="{95947947-0143-C6B2-37C2-E316B6F57E41}"/>
          </ac:picMkLst>
        </pc:picChg>
        <pc:picChg chg="add del mod">
          <ac:chgData name="Giulio Duso" userId="c33df2b4d2f0c5f5" providerId="LiveId" clId="{33AD9D43-5357-4569-BE27-E1A452C11F97}" dt="2024-08-22T11:52:02.234" v="17920" actId="478"/>
          <ac:picMkLst>
            <pc:docMk/>
            <pc:sldMk cId="214482890" sldId="284"/>
            <ac:picMk id="7" creationId="{ACBC0786-FF5F-347C-F619-FF5BA59993BE}"/>
          </ac:picMkLst>
        </pc:picChg>
        <pc:picChg chg="del">
          <ac:chgData name="Giulio Duso" userId="c33df2b4d2f0c5f5" providerId="LiveId" clId="{33AD9D43-5357-4569-BE27-E1A452C11F97}" dt="2024-08-21T12:31:45.563" v="15188" actId="478"/>
          <ac:picMkLst>
            <pc:docMk/>
            <pc:sldMk cId="214482890" sldId="284"/>
            <ac:picMk id="11" creationId="{A63AE764-FAC1-24E2-9685-262C821409CC}"/>
          </ac:picMkLst>
        </pc:picChg>
        <pc:picChg chg="add del mod">
          <ac:chgData name="Giulio Duso" userId="c33df2b4d2f0c5f5" providerId="LiveId" clId="{33AD9D43-5357-4569-BE27-E1A452C11F97}" dt="2024-08-22T12:13:56.407" v="18444" actId="478"/>
          <ac:picMkLst>
            <pc:docMk/>
            <pc:sldMk cId="214482890" sldId="284"/>
            <ac:picMk id="11" creationId="{EE2415F6-9812-DA05-E177-AE4F3CA77443}"/>
          </ac:picMkLst>
        </pc:picChg>
        <pc:picChg chg="del">
          <ac:chgData name="Giulio Duso" userId="c33df2b4d2f0c5f5" providerId="LiveId" clId="{33AD9D43-5357-4569-BE27-E1A452C11F97}" dt="2024-08-21T12:31:45.210" v="15187" actId="478"/>
          <ac:picMkLst>
            <pc:docMk/>
            <pc:sldMk cId="214482890" sldId="284"/>
            <ac:picMk id="13" creationId="{B488984F-20DD-5787-F0D3-2DD9A2275674}"/>
          </ac:picMkLst>
        </pc:picChg>
        <pc:picChg chg="add del mod">
          <ac:chgData name="Giulio Duso" userId="c33df2b4d2f0c5f5" providerId="LiveId" clId="{33AD9D43-5357-4569-BE27-E1A452C11F97}" dt="2024-08-21T13:01:51.323" v="15723" actId="478"/>
          <ac:picMkLst>
            <pc:docMk/>
            <pc:sldMk cId="214482890" sldId="284"/>
            <ac:picMk id="16" creationId="{1AE527AD-3E50-A7AE-451E-8577100F3B05}"/>
          </ac:picMkLst>
        </pc:picChg>
        <pc:picChg chg="del">
          <ac:chgData name="Giulio Duso" userId="c33df2b4d2f0c5f5" providerId="LiveId" clId="{33AD9D43-5357-4569-BE27-E1A452C11F97}" dt="2024-08-21T12:31:44.595" v="15186" actId="478"/>
          <ac:picMkLst>
            <pc:docMk/>
            <pc:sldMk cId="214482890" sldId="284"/>
            <ac:picMk id="17" creationId="{1027C2C0-640A-2DC6-99EC-E68137E24AA9}"/>
          </ac:picMkLst>
        </pc:picChg>
        <pc:picChg chg="add del mod modCrop">
          <ac:chgData name="Giulio Duso" userId="c33df2b4d2f0c5f5" providerId="LiveId" clId="{33AD9D43-5357-4569-BE27-E1A452C11F97}" dt="2024-08-22T11:46:45.101" v="17907" actId="478"/>
          <ac:picMkLst>
            <pc:docMk/>
            <pc:sldMk cId="214482890" sldId="284"/>
            <ac:picMk id="20" creationId="{BE768DD8-0AE5-4804-B95B-60B38D7DEB3D}"/>
          </ac:picMkLst>
        </pc:picChg>
        <pc:picChg chg="del">
          <ac:chgData name="Giulio Duso" userId="c33df2b4d2f0c5f5" providerId="LiveId" clId="{33AD9D43-5357-4569-BE27-E1A452C11F97}" dt="2024-08-21T12:31:44.131" v="15185" actId="478"/>
          <ac:picMkLst>
            <pc:docMk/>
            <pc:sldMk cId="214482890" sldId="284"/>
            <ac:picMk id="21" creationId="{EF9BCD50-D5AB-19AA-FABD-663A1CB6D818}"/>
          </ac:picMkLst>
        </pc:picChg>
        <pc:picChg chg="add mod">
          <ac:chgData name="Giulio Duso" userId="c33df2b4d2f0c5f5" providerId="LiveId" clId="{33AD9D43-5357-4569-BE27-E1A452C11F97}" dt="2024-08-22T12:18:21.991" v="18512" actId="1076"/>
          <ac:picMkLst>
            <pc:docMk/>
            <pc:sldMk cId="214482890" sldId="284"/>
            <ac:picMk id="23" creationId="{8C3374C0-65F2-60E6-2AB2-7DCB58A9A814}"/>
          </ac:picMkLst>
        </pc:picChg>
        <pc:picChg chg="add del mod">
          <ac:chgData name="Giulio Duso" userId="c33df2b4d2f0c5f5" providerId="LiveId" clId="{33AD9D43-5357-4569-BE27-E1A452C11F97}" dt="2024-08-22T11:46:44.116" v="17906" actId="478"/>
          <ac:picMkLst>
            <pc:docMk/>
            <pc:sldMk cId="214482890" sldId="284"/>
            <ac:picMk id="24" creationId="{5EC80E36-5B1D-C81C-D6E2-4ACC6AC53F52}"/>
          </ac:picMkLst>
        </pc:picChg>
        <pc:picChg chg="del">
          <ac:chgData name="Giulio Duso" userId="c33df2b4d2f0c5f5" providerId="LiveId" clId="{33AD9D43-5357-4569-BE27-E1A452C11F97}" dt="2024-08-21T12:31:43.509" v="15184" actId="478"/>
          <ac:picMkLst>
            <pc:docMk/>
            <pc:sldMk cId="214482890" sldId="284"/>
            <ac:picMk id="26" creationId="{912F85C3-6A1E-6796-1751-577582B6FC32}"/>
          </ac:picMkLst>
        </pc:picChg>
        <pc:cxnChg chg="add mod">
          <ac:chgData name="Giulio Duso" userId="c33df2b4d2f0c5f5" providerId="LiveId" clId="{33AD9D43-5357-4569-BE27-E1A452C11F97}" dt="2024-08-23T09:06:25.663" v="24941" actId="14100"/>
          <ac:cxnSpMkLst>
            <pc:docMk/>
            <pc:sldMk cId="214482890" sldId="284"/>
            <ac:cxnSpMk id="21" creationId="{5F6CD9F1-689C-1021-9FDA-CFF8D2D046D6}"/>
          </ac:cxnSpMkLst>
        </pc:cxnChg>
        <pc:cxnChg chg="add mod">
          <ac:chgData name="Giulio Duso" userId="c33df2b4d2f0c5f5" providerId="LiveId" clId="{33AD9D43-5357-4569-BE27-E1A452C11F97}" dt="2024-08-22T12:33:16.355" v="18775" actId="1076"/>
          <ac:cxnSpMkLst>
            <pc:docMk/>
            <pc:sldMk cId="214482890" sldId="284"/>
            <ac:cxnSpMk id="32" creationId="{DE54E176-96DF-0414-F9D3-BDDE28D31234}"/>
          </ac:cxnSpMkLst>
        </pc:cxnChg>
      </pc:sldChg>
      <pc:sldChg chg="add del">
        <pc:chgData name="Giulio Duso" userId="c33df2b4d2f0c5f5" providerId="LiveId" clId="{33AD9D43-5357-4569-BE27-E1A452C11F97}" dt="2024-08-21T10:18:05.837" v="15134"/>
        <pc:sldMkLst>
          <pc:docMk/>
          <pc:sldMk cId="529885994" sldId="284"/>
        </pc:sldMkLst>
      </pc:sldChg>
      <pc:sldChg chg="del">
        <pc:chgData name="Giulio Duso" userId="c33df2b4d2f0c5f5" providerId="LiveId" clId="{33AD9D43-5357-4569-BE27-E1A452C11F97}" dt="2024-08-19T13:13:48.097" v="4039" actId="47"/>
        <pc:sldMkLst>
          <pc:docMk/>
          <pc:sldMk cId="1492276367" sldId="284"/>
        </pc:sldMkLst>
      </pc:sldChg>
      <pc:sldChg chg="del">
        <pc:chgData name="Giulio Duso" userId="c33df2b4d2f0c5f5" providerId="LiveId" clId="{33AD9D43-5357-4569-BE27-E1A452C11F97}" dt="2024-08-19T13:13:47.697" v="4038" actId="47"/>
        <pc:sldMkLst>
          <pc:docMk/>
          <pc:sldMk cId="151705288" sldId="285"/>
        </pc:sldMkLst>
      </pc:sldChg>
      <pc:sldChg chg="delSp modSp add mod delAnim">
        <pc:chgData name="Giulio Duso" userId="c33df2b4d2f0c5f5" providerId="LiveId" clId="{33AD9D43-5357-4569-BE27-E1A452C11F97}" dt="2024-08-23T10:55:17.440" v="25865" actId="1076"/>
        <pc:sldMkLst>
          <pc:docMk/>
          <pc:sldMk cId="259899767" sldId="285"/>
        </pc:sldMkLst>
        <pc:spChg chg="mod">
          <ac:chgData name="Giulio Duso" userId="c33df2b4d2f0c5f5" providerId="LiveId" clId="{33AD9D43-5357-4569-BE27-E1A452C11F97}" dt="2024-08-23T10:55:17.440" v="25865" actId="1076"/>
          <ac:spMkLst>
            <pc:docMk/>
            <pc:sldMk cId="259899767" sldId="285"/>
            <ac:spMk id="3" creationId="{2F797C59-8EBC-6F05-E13A-7B08FB2804FC}"/>
          </ac:spMkLst>
        </pc:spChg>
        <pc:spChg chg="mod">
          <ac:chgData name="Giulio Duso" userId="c33df2b4d2f0c5f5" providerId="LiveId" clId="{33AD9D43-5357-4569-BE27-E1A452C11F97}" dt="2024-08-21T13:41:19.362" v="16175" actId="20577"/>
          <ac:spMkLst>
            <pc:docMk/>
            <pc:sldMk cId="259899767" sldId="285"/>
            <ac:spMk id="5" creationId="{5831387B-CA1A-0223-B71C-DA7937ACDBE4}"/>
          </ac:spMkLst>
        </pc:spChg>
        <pc:spChg chg="del">
          <ac:chgData name="Giulio Duso" userId="c33df2b4d2f0c5f5" providerId="LiveId" clId="{33AD9D43-5357-4569-BE27-E1A452C11F97}" dt="2024-08-21T13:41:27.657" v="16179" actId="478"/>
          <ac:spMkLst>
            <pc:docMk/>
            <pc:sldMk cId="259899767" sldId="285"/>
            <ac:spMk id="10" creationId="{0AC8BC61-42B5-607E-B847-0748051D381F}"/>
          </ac:spMkLst>
        </pc:spChg>
        <pc:spChg chg="del mod">
          <ac:chgData name="Giulio Duso" userId="c33df2b4d2f0c5f5" providerId="LiveId" clId="{33AD9D43-5357-4569-BE27-E1A452C11F97}" dt="2024-08-21T13:41:26.151" v="16178" actId="478"/>
          <ac:spMkLst>
            <pc:docMk/>
            <pc:sldMk cId="259899767" sldId="285"/>
            <ac:spMk id="18" creationId="{DC119B71-2676-23DE-05C1-D055E947F5C0}"/>
          </ac:spMkLst>
        </pc:spChg>
        <pc:spChg chg="del">
          <ac:chgData name="Giulio Duso" userId="c33df2b4d2f0c5f5" providerId="LiveId" clId="{33AD9D43-5357-4569-BE27-E1A452C11F97}" dt="2024-08-21T13:41:24.721" v="16177" actId="478"/>
          <ac:spMkLst>
            <pc:docMk/>
            <pc:sldMk cId="259899767" sldId="285"/>
            <ac:spMk id="22" creationId="{2531F8CD-C594-8010-F9AD-B0079DA1B343}"/>
          </ac:spMkLst>
        </pc:spChg>
        <pc:picChg chg="del">
          <ac:chgData name="Giulio Duso" userId="c33df2b4d2f0c5f5" providerId="LiveId" clId="{33AD9D43-5357-4569-BE27-E1A452C11F97}" dt="2024-08-21T13:41:29.873" v="16181" actId="478"/>
          <ac:picMkLst>
            <pc:docMk/>
            <pc:sldMk cId="259899767" sldId="285"/>
            <ac:picMk id="20" creationId="{BE768DD8-0AE5-4804-B95B-60B38D7DEB3D}"/>
          </ac:picMkLst>
        </pc:picChg>
        <pc:picChg chg="del">
          <ac:chgData name="Giulio Duso" userId="c33df2b4d2f0c5f5" providerId="LiveId" clId="{33AD9D43-5357-4569-BE27-E1A452C11F97}" dt="2024-08-21T13:41:28.822" v="16180" actId="478"/>
          <ac:picMkLst>
            <pc:docMk/>
            <pc:sldMk cId="259899767" sldId="285"/>
            <ac:picMk id="24" creationId="{5EC80E36-5B1D-C81C-D6E2-4ACC6AC53F52}"/>
          </ac:picMkLst>
        </pc:picChg>
      </pc:sldChg>
      <pc:sldChg chg="add del">
        <pc:chgData name="Giulio Duso" userId="c33df2b4d2f0c5f5" providerId="LiveId" clId="{33AD9D43-5357-4569-BE27-E1A452C11F97}" dt="2024-08-21T13:41:35.863" v="16183"/>
        <pc:sldMkLst>
          <pc:docMk/>
          <pc:sldMk cId="1595487" sldId="286"/>
        </pc:sldMkLst>
      </pc:sldChg>
      <pc:sldChg chg="del">
        <pc:chgData name="Giulio Duso" userId="c33df2b4d2f0c5f5" providerId="LiveId" clId="{33AD9D43-5357-4569-BE27-E1A452C11F97}" dt="2024-08-19T13:13:47.310" v="4037" actId="47"/>
        <pc:sldMkLst>
          <pc:docMk/>
          <pc:sldMk cId="1291473890" sldId="286"/>
        </pc:sldMkLst>
      </pc:sldChg>
      <pc:sldChg chg="modSp add mod">
        <pc:chgData name="Giulio Duso" userId="c33df2b4d2f0c5f5" providerId="LiveId" clId="{33AD9D43-5357-4569-BE27-E1A452C11F97}" dt="2024-08-22T14:09:35.752" v="20931" actId="1076"/>
        <pc:sldMkLst>
          <pc:docMk/>
          <pc:sldMk cId="2312262218" sldId="286"/>
        </pc:sldMkLst>
        <pc:spChg chg="mod">
          <ac:chgData name="Giulio Duso" userId="c33df2b4d2f0c5f5" providerId="LiveId" clId="{33AD9D43-5357-4569-BE27-E1A452C11F97}" dt="2024-08-22T14:07:49.888" v="20740" actId="1076"/>
          <ac:spMkLst>
            <pc:docMk/>
            <pc:sldMk cId="2312262218" sldId="286"/>
            <ac:spMk id="3" creationId="{2F797C59-8EBC-6F05-E13A-7B08FB2804FC}"/>
          </ac:spMkLst>
        </pc:spChg>
        <pc:spChg chg="mod">
          <ac:chgData name="Giulio Duso" userId="c33df2b4d2f0c5f5" providerId="LiveId" clId="{33AD9D43-5357-4569-BE27-E1A452C11F97}" dt="2024-08-22T14:09:17.945" v="20929" actId="20577"/>
          <ac:spMkLst>
            <pc:docMk/>
            <pc:sldMk cId="2312262218" sldId="286"/>
            <ac:spMk id="10" creationId="{0AC8BC61-42B5-607E-B847-0748051D381F}"/>
          </ac:spMkLst>
        </pc:spChg>
        <pc:spChg chg="mod">
          <ac:chgData name="Giulio Duso" userId="c33df2b4d2f0c5f5" providerId="LiveId" clId="{33AD9D43-5357-4569-BE27-E1A452C11F97}" dt="2024-08-22T14:09:30.316" v="20930" actId="1076"/>
          <ac:spMkLst>
            <pc:docMk/>
            <pc:sldMk cId="2312262218" sldId="286"/>
            <ac:spMk id="18" creationId="{DC119B71-2676-23DE-05C1-D055E947F5C0}"/>
          </ac:spMkLst>
        </pc:spChg>
        <pc:spChg chg="mod">
          <ac:chgData name="Giulio Duso" userId="c33df2b4d2f0c5f5" providerId="LiveId" clId="{33AD9D43-5357-4569-BE27-E1A452C11F97}" dt="2024-08-22T14:09:35.752" v="20931" actId="1076"/>
          <ac:spMkLst>
            <pc:docMk/>
            <pc:sldMk cId="2312262218" sldId="286"/>
            <ac:spMk id="22" creationId="{2531F8CD-C594-8010-F9AD-B0079DA1B343}"/>
          </ac:spMkLst>
        </pc:spChg>
        <pc:picChg chg="mod">
          <ac:chgData name="Giulio Duso" userId="c33df2b4d2f0c5f5" providerId="LiveId" clId="{33AD9D43-5357-4569-BE27-E1A452C11F97}" dt="2024-08-22T12:18:13.279" v="18508" actId="1076"/>
          <ac:picMkLst>
            <pc:docMk/>
            <pc:sldMk cId="2312262218" sldId="286"/>
            <ac:picMk id="24" creationId="{5EC80E36-5B1D-C81C-D6E2-4ACC6AC53F52}"/>
          </ac:picMkLst>
        </pc:picChg>
      </pc:sldChg>
      <pc:sldChg chg="addSp delSp modSp add mod delAnim">
        <pc:chgData name="Giulio Duso" userId="c33df2b4d2f0c5f5" providerId="LiveId" clId="{33AD9D43-5357-4569-BE27-E1A452C11F97}" dt="2024-08-22T13:57:02.700" v="20493"/>
        <pc:sldMkLst>
          <pc:docMk/>
          <pc:sldMk cId="1274503309" sldId="287"/>
        </pc:sldMkLst>
        <pc:spChg chg="add del mod">
          <ac:chgData name="Giulio Duso" userId="c33df2b4d2f0c5f5" providerId="LiveId" clId="{33AD9D43-5357-4569-BE27-E1A452C11F97}" dt="2024-08-22T12:41:53.280" v="18818"/>
          <ac:spMkLst>
            <pc:docMk/>
            <pc:sldMk cId="1274503309" sldId="287"/>
            <ac:spMk id="2" creationId="{BC360EFA-E62A-1064-33B4-96B01E62CBF8}"/>
          </ac:spMkLst>
        </pc:spChg>
        <pc:spChg chg="add del mod">
          <ac:chgData name="Giulio Duso" userId="c33df2b4d2f0c5f5" providerId="LiveId" clId="{33AD9D43-5357-4569-BE27-E1A452C11F97}" dt="2024-08-22T12:53:35.801" v="19171"/>
          <ac:spMkLst>
            <pc:docMk/>
            <pc:sldMk cId="1274503309" sldId="287"/>
            <ac:spMk id="7" creationId="{779C1D28-DFEA-E879-7145-796F59C63780}"/>
          </ac:spMkLst>
        </pc:spChg>
        <pc:spChg chg="mod">
          <ac:chgData name="Giulio Duso" userId="c33df2b4d2f0c5f5" providerId="LiveId" clId="{33AD9D43-5357-4569-BE27-E1A452C11F97}" dt="2024-08-22T13:22:12.584" v="19300" actId="207"/>
          <ac:spMkLst>
            <pc:docMk/>
            <pc:sldMk cId="1274503309" sldId="287"/>
            <ac:spMk id="8" creationId="{37A9568C-05C6-1A98-4D1A-982FC5760117}"/>
          </ac:spMkLst>
        </pc:spChg>
        <pc:spChg chg="add del mod">
          <ac:chgData name="Giulio Duso" userId="c33df2b4d2f0c5f5" providerId="LiveId" clId="{33AD9D43-5357-4569-BE27-E1A452C11F97}" dt="2024-08-22T12:53:35.817" v="19173"/>
          <ac:spMkLst>
            <pc:docMk/>
            <pc:sldMk cId="1274503309" sldId="287"/>
            <ac:spMk id="9" creationId="{10BBB95A-4707-223B-D691-F43AF3F8D82F}"/>
          </ac:spMkLst>
        </pc:spChg>
        <pc:spChg chg="add mod">
          <ac:chgData name="Giulio Duso" userId="c33df2b4d2f0c5f5" providerId="LiveId" clId="{33AD9D43-5357-4569-BE27-E1A452C11F97}" dt="2024-08-22T13:21:33.289" v="19295" actId="207"/>
          <ac:spMkLst>
            <pc:docMk/>
            <pc:sldMk cId="1274503309" sldId="287"/>
            <ac:spMk id="12" creationId="{1BE3314E-D06C-3480-8F3B-CBA780BB17BE}"/>
          </ac:spMkLst>
        </pc:spChg>
        <pc:spChg chg="add del mod">
          <ac:chgData name="Giulio Duso" userId="c33df2b4d2f0c5f5" providerId="LiveId" clId="{33AD9D43-5357-4569-BE27-E1A452C11F97}" dt="2024-08-22T13:57:02.700" v="20493"/>
          <ac:spMkLst>
            <pc:docMk/>
            <pc:sldMk cId="1274503309" sldId="287"/>
            <ac:spMk id="13" creationId="{59A576B7-C2A0-1C21-E979-2405A774FB81}"/>
          </ac:spMkLst>
        </pc:spChg>
        <pc:spChg chg="del">
          <ac:chgData name="Giulio Duso" userId="c33df2b4d2f0c5f5" providerId="LiveId" clId="{33AD9D43-5357-4569-BE27-E1A452C11F97}" dt="2024-08-22T12:34:04.100" v="18783" actId="478"/>
          <ac:spMkLst>
            <pc:docMk/>
            <pc:sldMk cId="1274503309" sldId="287"/>
            <ac:spMk id="27" creationId="{5B054928-F472-0FD1-7A6F-CA13B6F55C58}"/>
          </ac:spMkLst>
        </pc:spChg>
        <pc:spChg chg="del mod">
          <ac:chgData name="Giulio Duso" userId="c33df2b4d2f0c5f5" providerId="LiveId" clId="{33AD9D43-5357-4569-BE27-E1A452C11F97}" dt="2024-08-22T12:34:02.533" v="18781" actId="478"/>
          <ac:spMkLst>
            <pc:docMk/>
            <pc:sldMk cId="1274503309" sldId="287"/>
            <ac:spMk id="30" creationId="{53739B6E-E1EC-2413-2949-830EF3FC853D}"/>
          </ac:spMkLst>
        </pc:spChg>
        <pc:picChg chg="add del mod">
          <ac:chgData name="Giulio Duso" userId="c33df2b4d2f0c5f5" providerId="LiveId" clId="{33AD9D43-5357-4569-BE27-E1A452C11F97}" dt="2024-08-22T12:53:35.801" v="19169" actId="478"/>
          <ac:picMkLst>
            <pc:docMk/>
            <pc:sldMk cId="1274503309" sldId="287"/>
            <ac:picMk id="6" creationId="{46A66EE9-7C60-9165-05E6-5158328F5E98}"/>
          </ac:picMkLst>
        </pc:picChg>
        <pc:picChg chg="add mod">
          <ac:chgData name="Giulio Duso" userId="c33df2b4d2f0c5f5" providerId="LiveId" clId="{33AD9D43-5357-4569-BE27-E1A452C11F97}" dt="2024-08-22T13:20:35.490" v="19280" actId="1076"/>
          <ac:picMkLst>
            <pc:docMk/>
            <pc:sldMk cId="1274503309" sldId="287"/>
            <ac:picMk id="11" creationId="{E40E3F16-CE1F-CD25-3A2C-DF4A7062D658}"/>
          </ac:picMkLst>
        </pc:picChg>
        <pc:picChg chg="del">
          <ac:chgData name="Giulio Duso" userId="c33df2b4d2f0c5f5" providerId="LiveId" clId="{33AD9D43-5357-4569-BE27-E1A452C11F97}" dt="2024-08-22T12:34:03.213" v="18782" actId="478"/>
          <ac:picMkLst>
            <pc:docMk/>
            <pc:sldMk cId="1274503309" sldId="287"/>
            <ac:picMk id="23" creationId="{8C3374C0-65F2-60E6-2AB2-7DCB58A9A814}"/>
          </ac:picMkLst>
        </pc:picChg>
        <pc:cxnChg chg="del">
          <ac:chgData name="Giulio Duso" userId="c33df2b4d2f0c5f5" providerId="LiveId" clId="{33AD9D43-5357-4569-BE27-E1A452C11F97}" dt="2024-08-22T12:34:05.797" v="18785" actId="478"/>
          <ac:cxnSpMkLst>
            <pc:docMk/>
            <pc:sldMk cId="1274503309" sldId="287"/>
            <ac:cxnSpMk id="21" creationId="{5F6CD9F1-689C-1021-9FDA-CFF8D2D046D6}"/>
          </ac:cxnSpMkLst>
        </pc:cxnChg>
        <pc:cxnChg chg="del">
          <ac:chgData name="Giulio Duso" userId="c33df2b4d2f0c5f5" providerId="LiveId" clId="{33AD9D43-5357-4569-BE27-E1A452C11F97}" dt="2024-08-22T12:34:04.963" v="18784" actId="478"/>
          <ac:cxnSpMkLst>
            <pc:docMk/>
            <pc:sldMk cId="1274503309" sldId="287"/>
            <ac:cxnSpMk id="32" creationId="{DE54E176-96DF-0414-F9D3-BDDE28D31234}"/>
          </ac:cxnSpMkLst>
        </pc:cxnChg>
      </pc:sldChg>
      <pc:sldChg chg="del">
        <pc:chgData name="Giulio Duso" userId="c33df2b4d2f0c5f5" providerId="LiveId" clId="{33AD9D43-5357-4569-BE27-E1A452C11F97}" dt="2024-08-19T13:13:46.870" v="4036" actId="47"/>
        <pc:sldMkLst>
          <pc:docMk/>
          <pc:sldMk cId="2803327637" sldId="287"/>
        </pc:sldMkLst>
      </pc:sldChg>
      <pc:sldChg chg="del">
        <pc:chgData name="Giulio Duso" userId="c33df2b4d2f0c5f5" providerId="LiveId" clId="{33AD9D43-5357-4569-BE27-E1A452C11F97}" dt="2024-08-19T13:13:46.418" v="4035" actId="47"/>
        <pc:sldMkLst>
          <pc:docMk/>
          <pc:sldMk cId="3318003965" sldId="288"/>
        </pc:sldMkLst>
      </pc:sldChg>
      <pc:sldChg chg="addSp delSp modSp add mod modAnim">
        <pc:chgData name="Giulio Duso" userId="c33df2b4d2f0c5f5" providerId="LiveId" clId="{33AD9D43-5357-4569-BE27-E1A452C11F97}" dt="2024-08-22T15:42:25.600" v="22350"/>
        <pc:sldMkLst>
          <pc:docMk/>
          <pc:sldMk cId="4026660563" sldId="288"/>
        </pc:sldMkLst>
        <pc:spChg chg="add del mod">
          <ac:chgData name="Giulio Duso" userId="c33df2b4d2f0c5f5" providerId="LiveId" clId="{33AD9D43-5357-4569-BE27-E1A452C11F97}" dt="2024-08-22T13:24:07.764" v="19313"/>
          <ac:spMkLst>
            <pc:docMk/>
            <pc:sldMk cId="4026660563" sldId="288"/>
            <ac:spMk id="2" creationId="{1368ADA7-AF87-70B4-37C1-8A7A35678A68}"/>
          </ac:spMkLst>
        </pc:spChg>
        <pc:spChg chg="add mod">
          <ac:chgData name="Giulio Duso" userId="c33df2b4d2f0c5f5" providerId="LiveId" clId="{33AD9D43-5357-4569-BE27-E1A452C11F97}" dt="2024-08-22T14:20:38.005" v="21100" actId="1076"/>
          <ac:spMkLst>
            <pc:docMk/>
            <pc:sldMk cId="4026660563" sldId="288"/>
            <ac:spMk id="6" creationId="{8FBB018A-596E-8438-A47D-9C65885C1860}"/>
          </ac:spMkLst>
        </pc:spChg>
        <pc:spChg chg="add del mod">
          <ac:chgData name="Giulio Duso" userId="c33df2b4d2f0c5f5" providerId="LiveId" clId="{33AD9D43-5357-4569-BE27-E1A452C11F97}" dt="2024-08-22T13:56:51.443" v="20489"/>
          <ac:spMkLst>
            <pc:docMk/>
            <pc:sldMk cId="4026660563" sldId="288"/>
            <ac:spMk id="7" creationId="{66663FA3-0185-CE50-EFCD-9720DEF2CC17}"/>
          </ac:spMkLst>
        </pc:spChg>
        <pc:spChg chg="mod">
          <ac:chgData name="Giulio Duso" userId="c33df2b4d2f0c5f5" providerId="LiveId" clId="{33AD9D43-5357-4569-BE27-E1A452C11F97}" dt="2024-08-22T14:20:25.809" v="21097" actId="1076"/>
          <ac:spMkLst>
            <pc:docMk/>
            <pc:sldMk cId="4026660563" sldId="288"/>
            <ac:spMk id="8" creationId="{37A9568C-05C6-1A98-4D1A-982FC5760117}"/>
          </ac:spMkLst>
        </pc:spChg>
        <pc:spChg chg="add">
          <ac:chgData name="Giulio Duso" userId="c33df2b4d2f0c5f5" providerId="LiveId" clId="{33AD9D43-5357-4569-BE27-E1A452C11F97}" dt="2024-08-22T13:56:32.528" v="20485"/>
          <ac:spMkLst>
            <pc:docMk/>
            <pc:sldMk cId="4026660563" sldId="288"/>
            <ac:spMk id="9" creationId="{0F3FA4D3-E6A2-8D3F-FD27-87AB3DEB60F8}"/>
          </ac:spMkLst>
        </pc:spChg>
        <pc:spChg chg="add del mod">
          <ac:chgData name="Giulio Duso" userId="c33df2b4d2f0c5f5" providerId="LiveId" clId="{33AD9D43-5357-4569-BE27-E1A452C11F97}" dt="2024-08-22T14:14:38.597" v="21037"/>
          <ac:spMkLst>
            <pc:docMk/>
            <pc:sldMk cId="4026660563" sldId="288"/>
            <ac:spMk id="10" creationId="{A9993135-5421-BDBF-087F-2F51BAE9456D}"/>
          </ac:spMkLst>
        </pc:spChg>
        <pc:spChg chg="add mod">
          <ac:chgData name="Giulio Duso" userId="c33df2b4d2f0c5f5" providerId="LiveId" clId="{33AD9D43-5357-4569-BE27-E1A452C11F97}" dt="2024-08-22T14:21:24.575" v="21109" actId="1076"/>
          <ac:spMkLst>
            <pc:docMk/>
            <pc:sldMk cId="4026660563" sldId="288"/>
            <ac:spMk id="11" creationId="{77AAB187-294E-C83E-96B6-34B252A137EC}"/>
          </ac:spMkLst>
        </pc:spChg>
        <pc:spChg chg="add mod">
          <ac:chgData name="Giulio Duso" userId="c33df2b4d2f0c5f5" providerId="LiveId" clId="{33AD9D43-5357-4569-BE27-E1A452C11F97}" dt="2024-08-22T14:21:07.363" v="21105" actId="1076"/>
          <ac:spMkLst>
            <pc:docMk/>
            <pc:sldMk cId="4026660563" sldId="288"/>
            <ac:spMk id="12" creationId="{75D235EE-8A67-D95A-8AEB-2C370038B764}"/>
          </ac:spMkLst>
        </pc:spChg>
        <pc:spChg chg="add mod">
          <ac:chgData name="Giulio Duso" userId="c33df2b4d2f0c5f5" providerId="LiveId" clId="{33AD9D43-5357-4569-BE27-E1A452C11F97}" dt="2024-08-22T14:47:02.906" v="21705" actId="1076"/>
          <ac:spMkLst>
            <pc:docMk/>
            <pc:sldMk cId="4026660563" sldId="288"/>
            <ac:spMk id="13" creationId="{2A3D703C-886C-6FCA-738F-D237040D61A1}"/>
          </ac:spMkLst>
        </pc:spChg>
        <pc:spChg chg="add del mod">
          <ac:chgData name="Giulio Duso" userId="c33df2b4d2f0c5f5" providerId="LiveId" clId="{33AD9D43-5357-4569-BE27-E1A452C11F97}" dt="2024-08-22T15:39:34.994" v="22211" actId="478"/>
          <ac:spMkLst>
            <pc:docMk/>
            <pc:sldMk cId="4026660563" sldId="288"/>
            <ac:spMk id="14" creationId="{0DBC6041-6F4A-01D2-C612-115B832E3891}"/>
          </ac:spMkLst>
        </pc:spChg>
        <pc:spChg chg="add mod">
          <ac:chgData name="Giulio Duso" userId="c33df2b4d2f0c5f5" providerId="LiveId" clId="{33AD9D43-5357-4569-BE27-E1A452C11F97}" dt="2024-08-22T15:41:18.897" v="22326" actId="1076"/>
          <ac:spMkLst>
            <pc:docMk/>
            <pc:sldMk cId="4026660563" sldId="288"/>
            <ac:spMk id="18" creationId="{44C10E2B-B4CF-C964-C5BC-210C0A01D034}"/>
          </ac:spMkLst>
        </pc:spChg>
        <pc:picChg chg="add mod">
          <ac:chgData name="Giulio Duso" userId="c33df2b4d2f0c5f5" providerId="LiveId" clId="{33AD9D43-5357-4569-BE27-E1A452C11F97}" dt="2024-08-22T14:20:32.443" v="21099" actId="1076"/>
          <ac:picMkLst>
            <pc:docMk/>
            <pc:sldMk cId="4026660563" sldId="288"/>
            <ac:picMk id="3" creationId="{FEAA42B2-8316-2CB8-DD5A-226E9CD47EB3}"/>
          </ac:picMkLst>
        </pc:picChg>
        <pc:cxnChg chg="add mod">
          <ac:chgData name="Giulio Duso" userId="c33df2b4d2f0c5f5" providerId="LiveId" clId="{33AD9D43-5357-4569-BE27-E1A452C11F97}" dt="2024-08-22T15:39:51.121" v="22215" actId="1582"/>
          <ac:cxnSpMkLst>
            <pc:docMk/>
            <pc:sldMk cId="4026660563" sldId="288"/>
            <ac:cxnSpMk id="16" creationId="{C1014CCA-07F4-284C-60DC-514DA60E5D07}"/>
          </ac:cxnSpMkLst>
        </pc:cxnChg>
      </pc:sldChg>
      <pc:sldChg chg="del">
        <pc:chgData name="Giulio Duso" userId="c33df2b4d2f0c5f5" providerId="LiveId" clId="{33AD9D43-5357-4569-BE27-E1A452C11F97}" dt="2024-08-19T13:13:46.144" v="4033" actId="47"/>
        <pc:sldMkLst>
          <pc:docMk/>
          <pc:sldMk cId="220525925" sldId="289"/>
        </pc:sldMkLst>
      </pc:sldChg>
      <pc:sldChg chg="addSp delSp modSp add mod delAnim modAnim">
        <pc:chgData name="Giulio Duso" userId="c33df2b4d2f0c5f5" providerId="LiveId" clId="{33AD9D43-5357-4569-BE27-E1A452C11F97}" dt="2024-08-26T08:46:23.176" v="25971" actId="1076"/>
        <pc:sldMkLst>
          <pc:docMk/>
          <pc:sldMk cId="3463437316" sldId="289"/>
        </pc:sldMkLst>
        <pc:spChg chg="add mod">
          <ac:chgData name="Giulio Duso" userId="c33df2b4d2f0c5f5" providerId="LiveId" clId="{33AD9D43-5357-4569-BE27-E1A452C11F97}" dt="2024-08-26T08:46:05.257" v="25970" actId="20577"/>
          <ac:spMkLst>
            <pc:docMk/>
            <pc:sldMk cId="3463437316" sldId="289"/>
            <ac:spMk id="2" creationId="{FFD8DD4F-6202-11A5-5B06-551321C7F72B}"/>
          </ac:spMkLst>
        </pc:spChg>
        <pc:spChg chg="mod">
          <ac:chgData name="Giulio Duso" userId="c33df2b4d2f0c5f5" providerId="LiveId" clId="{33AD9D43-5357-4569-BE27-E1A452C11F97}" dt="2024-08-22T16:58:25.696" v="24215" actId="1076"/>
          <ac:spMkLst>
            <pc:docMk/>
            <pc:sldMk cId="3463437316" sldId="289"/>
            <ac:spMk id="5" creationId="{5831387B-CA1A-0223-B71C-DA7937ACDBE4}"/>
          </ac:spMkLst>
        </pc:spChg>
        <pc:spChg chg="del">
          <ac:chgData name="Giulio Duso" userId="c33df2b4d2f0c5f5" providerId="LiveId" clId="{33AD9D43-5357-4569-BE27-E1A452C11F97}" dt="2024-08-22T14:25:46.831" v="21132" actId="478"/>
          <ac:spMkLst>
            <pc:docMk/>
            <pc:sldMk cId="3463437316" sldId="289"/>
            <ac:spMk id="6" creationId="{8FBB018A-596E-8438-A47D-9C65885C1860}"/>
          </ac:spMkLst>
        </pc:spChg>
        <pc:spChg chg="add mod">
          <ac:chgData name="Giulio Duso" userId="c33df2b4d2f0c5f5" providerId="LiveId" clId="{33AD9D43-5357-4569-BE27-E1A452C11F97}" dt="2024-08-26T08:46:23.176" v="25971" actId="1076"/>
          <ac:spMkLst>
            <pc:docMk/>
            <pc:sldMk cId="3463437316" sldId="289"/>
            <ac:spMk id="7" creationId="{FFD8DD4F-6202-11A5-5B06-551321C7F72B}"/>
          </ac:spMkLst>
        </pc:spChg>
        <pc:spChg chg="del">
          <ac:chgData name="Giulio Duso" userId="c33df2b4d2f0c5f5" providerId="LiveId" clId="{33AD9D43-5357-4569-BE27-E1A452C11F97}" dt="2024-08-22T14:25:39.414" v="21127" actId="478"/>
          <ac:spMkLst>
            <pc:docMk/>
            <pc:sldMk cId="3463437316" sldId="289"/>
            <ac:spMk id="8" creationId="{37A9568C-05C6-1A98-4D1A-982FC5760117}"/>
          </ac:spMkLst>
        </pc:spChg>
        <pc:spChg chg="del">
          <ac:chgData name="Giulio Duso" userId="c33df2b4d2f0c5f5" providerId="LiveId" clId="{33AD9D43-5357-4569-BE27-E1A452C11F97}" dt="2024-08-22T14:25:45.048" v="21130" actId="478"/>
          <ac:spMkLst>
            <pc:docMk/>
            <pc:sldMk cId="3463437316" sldId="289"/>
            <ac:spMk id="11" creationId="{77AAB187-294E-C83E-96B6-34B252A137EC}"/>
          </ac:spMkLst>
        </pc:spChg>
        <pc:spChg chg="del">
          <ac:chgData name="Giulio Duso" userId="c33df2b4d2f0c5f5" providerId="LiveId" clId="{33AD9D43-5357-4569-BE27-E1A452C11F97}" dt="2024-08-22T14:25:42.682" v="21129" actId="478"/>
          <ac:spMkLst>
            <pc:docMk/>
            <pc:sldMk cId="3463437316" sldId="289"/>
            <ac:spMk id="12" creationId="{75D235EE-8A67-D95A-8AEB-2C370038B764}"/>
          </ac:spMkLst>
        </pc:spChg>
        <pc:spChg chg="del">
          <ac:chgData name="Giulio Duso" userId="c33df2b4d2f0c5f5" providerId="LiveId" clId="{33AD9D43-5357-4569-BE27-E1A452C11F97}" dt="2024-08-22T14:25:40.889" v="21128" actId="478"/>
          <ac:spMkLst>
            <pc:docMk/>
            <pc:sldMk cId="3463437316" sldId="289"/>
            <ac:spMk id="13" creationId="{2A3D703C-886C-6FCA-738F-D237040D61A1}"/>
          </ac:spMkLst>
        </pc:spChg>
        <pc:picChg chg="del">
          <ac:chgData name="Giulio Duso" userId="c33df2b4d2f0c5f5" providerId="LiveId" clId="{33AD9D43-5357-4569-BE27-E1A452C11F97}" dt="2024-08-22T14:25:46.061" v="21131" actId="478"/>
          <ac:picMkLst>
            <pc:docMk/>
            <pc:sldMk cId="3463437316" sldId="289"/>
            <ac:picMk id="3" creationId="{FEAA42B2-8316-2CB8-DD5A-226E9CD47EB3}"/>
          </ac:picMkLst>
        </pc:picChg>
      </pc:sldChg>
      <pc:sldChg chg="del">
        <pc:chgData name="Giulio Duso" userId="c33df2b4d2f0c5f5" providerId="LiveId" clId="{33AD9D43-5357-4569-BE27-E1A452C11F97}" dt="2024-08-19T13:13:46.190" v="4034" actId="47"/>
        <pc:sldMkLst>
          <pc:docMk/>
          <pc:sldMk cId="2230372895" sldId="290"/>
        </pc:sldMkLst>
      </pc:sldChg>
      <pc:sldChg chg="delSp modSp add del mod">
        <pc:chgData name="Giulio Duso" userId="c33df2b4d2f0c5f5" providerId="LiveId" clId="{33AD9D43-5357-4569-BE27-E1A452C11F97}" dt="2024-08-22T17:01:42.655" v="24241" actId="47"/>
        <pc:sldMkLst>
          <pc:docMk/>
          <pc:sldMk cId="2733896832" sldId="290"/>
        </pc:sldMkLst>
        <pc:spChg chg="del mod">
          <ac:chgData name="Giulio Duso" userId="c33df2b4d2f0c5f5" providerId="LiveId" clId="{33AD9D43-5357-4569-BE27-E1A452C11F97}" dt="2024-08-22T16:58:15.435" v="24213" actId="21"/>
          <ac:spMkLst>
            <pc:docMk/>
            <pc:sldMk cId="2733896832" sldId="290"/>
            <ac:spMk id="2" creationId="{FFD8DD4F-6202-11A5-5B06-551321C7F72B}"/>
          </ac:spMkLst>
        </pc:spChg>
        <pc:spChg chg="mod">
          <ac:chgData name="Giulio Duso" userId="c33df2b4d2f0c5f5" providerId="LiveId" clId="{33AD9D43-5357-4569-BE27-E1A452C11F97}" dt="2024-08-22T15:01:23.926" v="22179" actId="20577"/>
          <ac:spMkLst>
            <pc:docMk/>
            <pc:sldMk cId="2733896832" sldId="290"/>
            <ac:spMk id="5" creationId="{5831387B-CA1A-0223-B71C-DA7937ACDBE4}"/>
          </ac:spMkLst>
        </pc:spChg>
      </pc:sldChg>
      <pc:sldChg chg="del">
        <pc:chgData name="Giulio Duso" userId="c33df2b4d2f0c5f5" providerId="LiveId" clId="{33AD9D43-5357-4569-BE27-E1A452C11F97}" dt="2024-08-19T13:13:45.639" v="4032" actId="47"/>
        <pc:sldMkLst>
          <pc:docMk/>
          <pc:sldMk cId="1834676733" sldId="291"/>
        </pc:sldMkLst>
      </pc:sldChg>
      <pc:sldChg chg="addSp delSp modSp add mod">
        <pc:chgData name="Giulio Duso" userId="c33df2b4d2f0c5f5" providerId="LiveId" clId="{33AD9D43-5357-4569-BE27-E1A452C11F97}" dt="2024-08-26T08:47:12.355" v="26057" actId="20577"/>
        <pc:sldMkLst>
          <pc:docMk/>
          <pc:sldMk cId="3492620491" sldId="291"/>
        </pc:sldMkLst>
        <pc:spChg chg="del mod">
          <ac:chgData name="Giulio Duso" userId="c33df2b4d2f0c5f5" providerId="LiveId" clId="{33AD9D43-5357-4569-BE27-E1A452C11F97}" dt="2024-08-22T15:02:46.031" v="22192" actId="478"/>
          <ac:spMkLst>
            <pc:docMk/>
            <pc:sldMk cId="3492620491" sldId="291"/>
            <ac:spMk id="2" creationId="{FFD8DD4F-6202-11A5-5B06-551321C7F72B}"/>
          </ac:spMkLst>
        </pc:spChg>
        <pc:spChg chg="mod">
          <ac:chgData name="Giulio Duso" userId="c33df2b4d2f0c5f5" providerId="LiveId" clId="{33AD9D43-5357-4569-BE27-E1A452C11F97}" dt="2024-08-22T15:02:40.646" v="22190" actId="20577"/>
          <ac:spMkLst>
            <pc:docMk/>
            <pc:sldMk cId="3492620491" sldId="291"/>
            <ac:spMk id="5" creationId="{5831387B-CA1A-0223-B71C-DA7937ACDBE4}"/>
          </ac:spMkLst>
        </pc:spChg>
        <pc:spChg chg="add mod ord">
          <ac:chgData name="Giulio Duso" userId="c33df2b4d2f0c5f5" providerId="LiveId" clId="{33AD9D43-5357-4569-BE27-E1A452C11F97}" dt="2024-08-26T08:46:52.740" v="25998" actId="1076"/>
          <ac:spMkLst>
            <pc:docMk/>
            <pc:sldMk cId="3492620491" sldId="291"/>
            <ac:spMk id="11" creationId="{6D52313D-9215-1FC7-F53C-489F79ADA7C5}"/>
          </ac:spMkLst>
        </pc:spChg>
        <pc:spChg chg="add mod">
          <ac:chgData name="Giulio Duso" userId="c33df2b4d2f0c5f5" providerId="LiveId" clId="{33AD9D43-5357-4569-BE27-E1A452C11F97}" dt="2024-08-22T16:00:55.349" v="22539" actId="1076"/>
          <ac:spMkLst>
            <pc:docMk/>
            <pc:sldMk cId="3492620491" sldId="291"/>
            <ac:spMk id="12" creationId="{14DD034A-578E-3543-49B9-87B53228F654}"/>
          </ac:spMkLst>
        </pc:spChg>
        <pc:spChg chg="add del">
          <ac:chgData name="Giulio Duso" userId="c33df2b4d2f0c5f5" providerId="LiveId" clId="{33AD9D43-5357-4569-BE27-E1A452C11F97}" dt="2024-08-22T16:00:24.006" v="22530" actId="11529"/>
          <ac:spMkLst>
            <pc:docMk/>
            <pc:sldMk cId="3492620491" sldId="291"/>
            <ac:spMk id="13" creationId="{691EC3C7-E6EE-AF54-922C-7AAA2DF46B71}"/>
          </ac:spMkLst>
        </pc:spChg>
        <pc:spChg chg="add mod">
          <ac:chgData name="Giulio Duso" userId="c33df2b4d2f0c5f5" providerId="LiveId" clId="{33AD9D43-5357-4569-BE27-E1A452C11F97}" dt="2024-08-22T16:02:59.874" v="22568" actId="14100"/>
          <ac:spMkLst>
            <pc:docMk/>
            <pc:sldMk cId="3492620491" sldId="291"/>
            <ac:spMk id="16" creationId="{0C467FBE-658E-563A-429E-ED678FF83C05}"/>
          </ac:spMkLst>
        </pc:spChg>
        <pc:spChg chg="add mod">
          <ac:chgData name="Giulio Duso" userId="c33df2b4d2f0c5f5" providerId="LiveId" clId="{33AD9D43-5357-4569-BE27-E1A452C11F97}" dt="2024-08-22T16:03:05.055" v="22570" actId="1076"/>
          <ac:spMkLst>
            <pc:docMk/>
            <pc:sldMk cId="3492620491" sldId="291"/>
            <ac:spMk id="17" creationId="{7C5BF0EB-968B-7E9E-14E9-9CFA1A56BC83}"/>
          </ac:spMkLst>
        </pc:spChg>
        <pc:spChg chg="add mod">
          <ac:chgData name="Giulio Duso" userId="c33df2b4d2f0c5f5" providerId="LiveId" clId="{33AD9D43-5357-4569-BE27-E1A452C11F97}" dt="2024-08-26T08:47:12.355" v="26057" actId="20577"/>
          <ac:spMkLst>
            <pc:docMk/>
            <pc:sldMk cId="3492620491" sldId="291"/>
            <ac:spMk id="23" creationId="{80E73EE9-578C-78F7-DC1E-0D1EBB689395}"/>
          </ac:spMkLst>
        </pc:spChg>
        <pc:picChg chg="add mod">
          <ac:chgData name="Giulio Duso" userId="c33df2b4d2f0c5f5" providerId="LiveId" clId="{33AD9D43-5357-4569-BE27-E1A452C11F97}" dt="2024-08-22T16:00:51.291" v="22538" actId="1076"/>
          <ac:picMkLst>
            <pc:docMk/>
            <pc:sldMk cId="3492620491" sldId="291"/>
            <ac:picMk id="6" creationId="{509BE5AB-73EE-F846-A9CC-EA6DC75238FD}"/>
          </ac:picMkLst>
        </pc:picChg>
        <pc:picChg chg="add mod">
          <ac:chgData name="Giulio Duso" userId="c33df2b4d2f0c5f5" providerId="LiveId" clId="{33AD9D43-5357-4569-BE27-E1A452C11F97}" dt="2024-08-22T16:00:42.831" v="22535" actId="1076"/>
          <ac:picMkLst>
            <pc:docMk/>
            <pc:sldMk cId="3492620491" sldId="291"/>
            <ac:picMk id="8" creationId="{E225C446-00F2-9298-0D28-0E03396D8D52}"/>
          </ac:picMkLst>
        </pc:picChg>
        <pc:picChg chg="add mod">
          <ac:chgData name="Giulio Duso" userId="c33df2b4d2f0c5f5" providerId="LiveId" clId="{33AD9D43-5357-4569-BE27-E1A452C11F97}" dt="2024-08-22T16:00:30.131" v="22532" actId="1076"/>
          <ac:picMkLst>
            <pc:docMk/>
            <pc:sldMk cId="3492620491" sldId="291"/>
            <ac:picMk id="10" creationId="{DC600981-ACF8-E373-314B-2B0255E70D5E}"/>
          </ac:picMkLst>
        </pc:picChg>
        <pc:cxnChg chg="add mod">
          <ac:chgData name="Giulio Duso" userId="c33df2b4d2f0c5f5" providerId="LiveId" clId="{33AD9D43-5357-4569-BE27-E1A452C11F97}" dt="2024-08-22T16:01:17.281" v="22544" actId="1582"/>
          <ac:cxnSpMkLst>
            <pc:docMk/>
            <pc:sldMk cId="3492620491" sldId="291"/>
            <ac:cxnSpMk id="15" creationId="{DF9BA203-CA3D-5D2E-D82D-42FCFA81EED3}"/>
          </ac:cxnSpMkLst>
        </pc:cxnChg>
        <pc:cxnChg chg="add del">
          <ac:chgData name="Giulio Duso" userId="c33df2b4d2f0c5f5" providerId="LiveId" clId="{33AD9D43-5357-4569-BE27-E1A452C11F97}" dt="2024-08-22T16:03:19.794" v="22572" actId="478"/>
          <ac:cxnSpMkLst>
            <pc:docMk/>
            <pc:sldMk cId="3492620491" sldId="291"/>
            <ac:cxnSpMk id="19" creationId="{9F74CAF8-CBCB-5860-2D69-EA61AD1CD2ED}"/>
          </ac:cxnSpMkLst>
        </pc:cxnChg>
        <pc:cxnChg chg="add mod">
          <ac:chgData name="Giulio Duso" userId="c33df2b4d2f0c5f5" providerId="LiveId" clId="{33AD9D43-5357-4569-BE27-E1A452C11F97}" dt="2024-08-22T16:03:46.721" v="22581" actId="14100"/>
          <ac:cxnSpMkLst>
            <pc:docMk/>
            <pc:sldMk cId="3492620491" sldId="291"/>
            <ac:cxnSpMk id="20" creationId="{178FD0CA-C8BD-0AE2-2883-4671A319E790}"/>
          </ac:cxnSpMkLst>
        </pc:cxnChg>
        <pc:cxnChg chg="add mod">
          <ac:chgData name="Giulio Duso" userId="c33df2b4d2f0c5f5" providerId="LiveId" clId="{33AD9D43-5357-4569-BE27-E1A452C11F97}" dt="2024-08-22T16:03:49.937" v="22582"/>
          <ac:cxnSpMkLst>
            <pc:docMk/>
            <pc:sldMk cId="3492620491" sldId="291"/>
            <ac:cxnSpMk id="22" creationId="{344E1FF2-76E3-2FBC-32D2-92C1698AF93D}"/>
          </ac:cxnSpMkLst>
        </pc:cxnChg>
      </pc:sldChg>
      <pc:sldChg chg="add del">
        <pc:chgData name="Giulio Duso" userId="c33df2b4d2f0c5f5" providerId="LiveId" clId="{33AD9D43-5357-4569-BE27-E1A452C11F97}" dt="2024-08-22T15:04:19.739" v="22199" actId="47"/>
        <pc:sldMkLst>
          <pc:docMk/>
          <pc:sldMk cId="206817526" sldId="292"/>
        </pc:sldMkLst>
      </pc:sldChg>
      <pc:sldChg chg="addSp delSp modSp add mod modAnim">
        <pc:chgData name="Giulio Duso" userId="c33df2b4d2f0c5f5" providerId="LiveId" clId="{33AD9D43-5357-4569-BE27-E1A452C11F97}" dt="2024-08-22T15:59:04.937" v="22499" actId="14100"/>
        <pc:sldMkLst>
          <pc:docMk/>
          <pc:sldMk cId="1280647590" sldId="292"/>
        </pc:sldMkLst>
        <pc:picChg chg="add mod ord">
          <ac:chgData name="Giulio Duso" userId="c33df2b4d2f0c5f5" providerId="LiveId" clId="{33AD9D43-5357-4569-BE27-E1A452C11F97}" dt="2024-08-22T15:58:20.080" v="22484" actId="1076"/>
          <ac:picMkLst>
            <pc:docMk/>
            <pc:sldMk cId="1280647590" sldId="292"/>
            <ac:picMk id="2" creationId="{89BFA508-EB1F-3361-2A42-E06F8ABE2CCA}"/>
          </ac:picMkLst>
        </pc:picChg>
        <pc:picChg chg="del">
          <ac:chgData name="Giulio Duso" userId="c33df2b4d2f0c5f5" providerId="LiveId" clId="{33AD9D43-5357-4569-BE27-E1A452C11F97}" dt="2024-08-22T15:04:24.782" v="22201" actId="478"/>
          <ac:picMkLst>
            <pc:docMk/>
            <pc:sldMk cId="1280647590" sldId="292"/>
            <ac:picMk id="6" creationId="{509BE5AB-73EE-F846-A9CC-EA6DC75238FD}"/>
          </ac:picMkLst>
        </pc:picChg>
        <pc:picChg chg="add mod ord">
          <ac:chgData name="Giulio Duso" userId="c33df2b4d2f0c5f5" providerId="LiveId" clId="{33AD9D43-5357-4569-BE27-E1A452C11F97}" dt="2024-08-22T15:58:30.178" v="22488" actId="1076"/>
          <ac:picMkLst>
            <pc:docMk/>
            <pc:sldMk cId="1280647590" sldId="292"/>
            <ac:picMk id="7" creationId="{32C32A86-BB5C-2211-571D-FF21B79C24A7}"/>
          </ac:picMkLst>
        </pc:picChg>
        <pc:picChg chg="add mod ord">
          <ac:chgData name="Giulio Duso" userId="c33df2b4d2f0c5f5" providerId="LiveId" clId="{33AD9D43-5357-4569-BE27-E1A452C11F97}" dt="2024-08-22T15:58:05.205" v="22480" actId="1076"/>
          <ac:picMkLst>
            <pc:docMk/>
            <pc:sldMk cId="1280647590" sldId="292"/>
            <ac:picMk id="9" creationId="{B8C33815-C067-FB8A-FCB6-C7C3522E64C4}"/>
          </ac:picMkLst>
        </pc:picChg>
        <pc:picChg chg="add mod ord">
          <ac:chgData name="Giulio Duso" userId="c33df2b4d2f0c5f5" providerId="LiveId" clId="{33AD9D43-5357-4569-BE27-E1A452C11F97}" dt="2024-08-22T15:58:39.940" v="22492" actId="1076"/>
          <ac:picMkLst>
            <pc:docMk/>
            <pc:sldMk cId="1280647590" sldId="292"/>
            <ac:picMk id="11" creationId="{3F69C730-B0DB-68F5-D467-6F9AA6E946F6}"/>
          </ac:picMkLst>
        </pc:picChg>
        <pc:picChg chg="add mod">
          <ac:chgData name="Giulio Duso" userId="c33df2b4d2f0c5f5" providerId="LiveId" clId="{33AD9D43-5357-4569-BE27-E1A452C11F97}" dt="2024-08-22T15:59:04.937" v="22499" actId="14100"/>
          <ac:picMkLst>
            <pc:docMk/>
            <pc:sldMk cId="1280647590" sldId="292"/>
            <ac:picMk id="13" creationId="{C0330F9C-A7A9-0D62-746A-45B728F3AF1C}"/>
          </ac:picMkLst>
        </pc:picChg>
      </pc:sldChg>
      <pc:sldChg chg="del">
        <pc:chgData name="Giulio Duso" userId="c33df2b4d2f0c5f5" providerId="LiveId" clId="{33AD9D43-5357-4569-BE27-E1A452C11F97}" dt="2024-08-19T13:13:45.197" v="4031" actId="47"/>
        <pc:sldMkLst>
          <pc:docMk/>
          <pc:sldMk cId="1637793806" sldId="292"/>
        </pc:sldMkLst>
      </pc:sldChg>
      <pc:sldChg chg="addSp delSp modSp add mod delAnim modAnim">
        <pc:chgData name="Giulio Duso" userId="c33df2b4d2f0c5f5" providerId="LiveId" clId="{33AD9D43-5357-4569-BE27-E1A452C11F97}" dt="2024-08-22T17:40:08.898" v="24928" actId="27636"/>
        <pc:sldMkLst>
          <pc:docMk/>
          <pc:sldMk cId="1212692186" sldId="293"/>
        </pc:sldMkLst>
        <pc:spChg chg="add mod">
          <ac:chgData name="Giulio Duso" userId="c33df2b4d2f0c5f5" providerId="LiveId" clId="{33AD9D43-5357-4569-BE27-E1A452C11F97}" dt="2024-08-22T17:31:55.042" v="24770" actId="20577"/>
          <ac:spMkLst>
            <pc:docMk/>
            <pc:sldMk cId="1212692186" sldId="293"/>
            <ac:spMk id="3" creationId="{E5349EE9-F374-2D6B-6552-003CBF28C1EF}"/>
          </ac:spMkLst>
        </pc:spChg>
        <pc:spChg chg="mod">
          <ac:chgData name="Giulio Duso" userId="c33df2b4d2f0c5f5" providerId="LiveId" clId="{33AD9D43-5357-4569-BE27-E1A452C11F97}" dt="2024-08-22T17:40:08.898" v="24928" actId="27636"/>
          <ac:spMkLst>
            <pc:docMk/>
            <pc:sldMk cId="1212692186" sldId="293"/>
            <ac:spMk id="5" creationId="{5831387B-CA1A-0223-B71C-DA7937ACDBE4}"/>
          </ac:spMkLst>
        </pc:spChg>
        <pc:spChg chg="add mod">
          <ac:chgData name="Giulio Duso" userId="c33df2b4d2f0c5f5" providerId="LiveId" clId="{33AD9D43-5357-4569-BE27-E1A452C11F97}" dt="2024-08-22T17:33:50.205" v="24789" actId="207"/>
          <ac:spMkLst>
            <pc:docMk/>
            <pc:sldMk cId="1212692186" sldId="293"/>
            <ac:spMk id="6" creationId="{9FBAFDE6-D6B6-E378-841F-80596CC5E3DF}"/>
          </ac:spMkLst>
        </pc:spChg>
        <pc:spChg chg="add mod">
          <ac:chgData name="Giulio Duso" userId="c33df2b4d2f0c5f5" providerId="LiveId" clId="{33AD9D43-5357-4569-BE27-E1A452C11F97}" dt="2024-08-22T17:37:01.909" v="24921" actId="20577"/>
          <ac:spMkLst>
            <pc:docMk/>
            <pc:sldMk cId="1212692186" sldId="293"/>
            <ac:spMk id="14" creationId="{EBB752D8-1345-79D9-F855-B6857A964211}"/>
          </ac:spMkLst>
        </pc:spChg>
        <pc:picChg chg="del">
          <ac:chgData name="Giulio Duso" userId="c33df2b4d2f0c5f5" providerId="LiveId" clId="{33AD9D43-5357-4569-BE27-E1A452C11F97}" dt="2024-08-22T17:27:48.416" v="24688" actId="478"/>
          <ac:picMkLst>
            <pc:docMk/>
            <pc:sldMk cId="1212692186" sldId="293"/>
            <ac:picMk id="2" creationId="{89BFA508-EB1F-3361-2A42-E06F8ABE2CCA}"/>
          </ac:picMkLst>
        </pc:picChg>
        <pc:picChg chg="del">
          <ac:chgData name="Giulio Duso" userId="c33df2b4d2f0c5f5" providerId="LiveId" clId="{33AD9D43-5357-4569-BE27-E1A452C11F97}" dt="2024-08-22T17:27:49.293" v="24690" actId="478"/>
          <ac:picMkLst>
            <pc:docMk/>
            <pc:sldMk cId="1212692186" sldId="293"/>
            <ac:picMk id="7" creationId="{32C32A86-BB5C-2211-571D-FF21B79C24A7}"/>
          </ac:picMkLst>
        </pc:picChg>
        <pc:picChg chg="del">
          <ac:chgData name="Giulio Duso" userId="c33df2b4d2f0c5f5" providerId="LiveId" clId="{33AD9D43-5357-4569-BE27-E1A452C11F97}" dt="2024-08-22T17:27:48.906" v="24689" actId="478"/>
          <ac:picMkLst>
            <pc:docMk/>
            <pc:sldMk cId="1212692186" sldId="293"/>
            <ac:picMk id="9" creationId="{B8C33815-C067-FB8A-FCB6-C7C3522E64C4}"/>
          </ac:picMkLst>
        </pc:picChg>
        <pc:picChg chg="del">
          <ac:chgData name="Giulio Duso" userId="c33df2b4d2f0c5f5" providerId="LiveId" clId="{33AD9D43-5357-4569-BE27-E1A452C11F97}" dt="2024-08-22T17:27:50.168" v="24691" actId="478"/>
          <ac:picMkLst>
            <pc:docMk/>
            <pc:sldMk cId="1212692186" sldId="293"/>
            <ac:picMk id="11" creationId="{3F69C730-B0DB-68F5-D467-6F9AA6E946F6}"/>
          </ac:picMkLst>
        </pc:picChg>
        <pc:picChg chg="del">
          <ac:chgData name="Giulio Duso" userId="c33df2b4d2f0c5f5" providerId="LiveId" clId="{33AD9D43-5357-4569-BE27-E1A452C11F97}" dt="2024-08-22T17:27:50.659" v="24692" actId="478"/>
          <ac:picMkLst>
            <pc:docMk/>
            <pc:sldMk cId="1212692186" sldId="293"/>
            <ac:picMk id="13" creationId="{C0330F9C-A7A9-0D62-746A-45B728F3AF1C}"/>
          </ac:picMkLst>
        </pc:picChg>
        <pc:cxnChg chg="add mod">
          <ac:chgData name="Giulio Duso" userId="c33df2b4d2f0c5f5" providerId="LiveId" clId="{33AD9D43-5357-4569-BE27-E1A452C11F97}" dt="2024-08-22T17:34:01.881" v="24791" actId="1582"/>
          <ac:cxnSpMkLst>
            <pc:docMk/>
            <pc:sldMk cId="1212692186" sldId="293"/>
            <ac:cxnSpMk id="10" creationId="{D6AB47A0-879A-421E-2C02-203BD9B076F8}"/>
          </ac:cxnSpMkLst>
        </pc:cxnChg>
      </pc:sldChg>
      <pc:sldChg chg="del">
        <pc:chgData name="Giulio Duso" userId="c33df2b4d2f0c5f5" providerId="LiveId" clId="{33AD9D43-5357-4569-BE27-E1A452C11F97}" dt="2024-08-19T13:13:44.846" v="4030" actId="47"/>
        <pc:sldMkLst>
          <pc:docMk/>
          <pc:sldMk cId="2555622625" sldId="293"/>
        </pc:sldMkLst>
      </pc:sldChg>
      <pc:sldChg chg="addSp delSp modSp add mod ord delAnim">
        <pc:chgData name="Giulio Duso" userId="c33df2b4d2f0c5f5" providerId="LiveId" clId="{33AD9D43-5357-4569-BE27-E1A452C11F97}" dt="2024-08-23T09:27:46.068" v="25039" actId="1076"/>
        <pc:sldMkLst>
          <pc:docMk/>
          <pc:sldMk cId="2322446850" sldId="294"/>
        </pc:sldMkLst>
        <pc:spChg chg="mod">
          <ac:chgData name="Giulio Duso" userId="c33df2b4d2f0c5f5" providerId="LiveId" clId="{33AD9D43-5357-4569-BE27-E1A452C11F97}" dt="2024-08-23T09:27:46.068" v="25039" actId="1076"/>
          <ac:spMkLst>
            <pc:docMk/>
            <pc:sldMk cId="2322446850" sldId="294"/>
            <ac:spMk id="8" creationId="{37A9568C-05C6-1A98-4D1A-982FC5760117}"/>
          </ac:spMkLst>
        </pc:spChg>
        <pc:spChg chg="del">
          <ac:chgData name="Giulio Duso" userId="c33df2b4d2f0c5f5" providerId="LiveId" clId="{33AD9D43-5357-4569-BE27-E1A452C11F97}" dt="2024-08-23T09:07:37.003" v="24961" actId="478"/>
          <ac:spMkLst>
            <pc:docMk/>
            <pc:sldMk cId="2322446850" sldId="294"/>
            <ac:spMk id="27" creationId="{5B054928-F472-0FD1-7A6F-CA13B6F55C58}"/>
          </ac:spMkLst>
        </pc:spChg>
        <pc:spChg chg="del mod">
          <ac:chgData name="Giulio Duso" userId="c33df2b4d2f0c5f5" providerId="LiveId" clId="{33AD9D43-5357-4569-BE27-E1A452C11F97}" dt="2024-08-23T09:07:35.323" v="24959" actId="478"/>
          <ac:spMkLst>
            <pc:docMk/>
            <pc:sldMk cId="2322446850" sldId="294"/>
            <ac:spMk id="30" creationId="{53739B6E-E1EC-2413-2949-830EF3FC853D}"/>
          </ac:spMkLst>
        </pc:spChg>
        <pc:picChg chg="add del mod">
          <ac:chgData name="Giulio Duso" userId="c33df2b4d2f0c5f5" providerId="LiveId" clId="{33AD9D43-5357-4569-BE27-E1A452C11F97}" dt="2024-08-23T09:23:42.518" v="25015" actId="478"/>
          <ac:picMkLst>
            <pc:docMk/>
            <pc:sldMk cId="2322446850" sldId="294"/>
            <ac:picMk id="3" creationId="{6949678D-E50D-2EE2-5B92-21DBB30AF3CA}"/>
          </ac:picMkLst>
        </pc:picChg>
        <pc:picChg chg="add mod">
          <ac:chgData name="Giulio Duso" userId="c33df2b4d2f0c5f5" providerId="LiveId" clId="{33AD9D43-5357-4569-BE27-E1A452C11F97}" dt="2024-08-23T09:26:07.785" v="25025" actId="1076"/>
          <ac:picMkLst>
            <pc:docMk/>
            <pc:sldMk cId="2322446850" sldId="294"/>
            <ac:picMk id="7" creationId="{C0DBE527-9D7A-91D7-4964-C047BA0932D4}"/>
          </ac:picMkLst>
        </pc:picChg>
        <pc:picChg chg="del">
          <ac:chgData name="Giulio Duso" userId="c33df2b4d2f0c5f5" providerId="LiveId" clId="{33AD9D43-5357-4569-BE27-E1A452C11F97}" dt="2024-08-23T09:07:35.838" v="24960" actId="478"/>
          <ac:picMkLst>
            <pc:docMk/>
            <pc:sldMk cId="2322446850" sldId="294"/>
            <ac:picMk id="23" creationId="{8C3374C0-65F2-60E6-2AB2-7DCB58A9A814}"/>
          </ac:picMkLst>
        </pc:picChg>
        <pc:cxnChg chg="del">
          <ac:chgData name="Giulio Duso" userId="c33df2b4d2f0c5f5" providerId="LiveId" clId="{33AD9D43-5357-4569-BE27-E1A452C11F97}" dt="2024-08-23T09:07:38.048" v="24962" actId="478"/>
          <ac:cxnSpMkLst>
            <pc:docMk/>
            <pc:sldMk cId="2322446850" sldId="294"/>
            <ac:cxnSpMk id="21" creationId="{5F6CD9F1-689C-1021-9FDA-CFF8D2D046D6}"/>
          </ac:cxnSpMkLst>
        </pc:cxnChg>
        <pc:cxnChg chg="del">
          <ac:chgData name="Giulio Duso" userId="c33df2b4d2f0c5f5" providerId="LiveId" clId="{33AD9D43-5357-4569-BE27-E1A452C11F97}" dt="2024-08-23T09:07:39.002" v="24963" actId="478"/>
          <ac:cxnSpMkLst>
            <pc:docMk/>
            <pc:sldMk cId="2322446850" sldId="294"/>
            <ac:cxnSpMk id="32" creationId="{DE54E176-96DF-0414-F9D3-BDDE28D31234}"/>
          </ac:cxnSpMkLst>
        </pc:cxnChg>
      </pc:sldChg>
      <pc:sldChg chg="del">
        <pc:chgData name="Giulio Duso" userId="c33df2b4d2f0c5f5" providerId="LiveId" clId="{33AD9D43-5357-4569-BE27-E1A452C11F97}" dt="2024-08-19T13:13:44.151" v="4028" actId="47"/>
        <pc:sldMkLst>
          <pc:docMk/>
          <pc:sldMk cId="2974887960" sldId="294"/>
        </pc:sldMkLst>
      </pc:sldChg>
      <pc:sldChg chg="del">
        <pc:chgData name="Giulio Duso" userId="c33df2b4d2f0c5f5" providerId="LiveId" clId="{33AD9D43-5357-4569-BE27-E1A452C11F97}" dt="2024-08-19T13:13:44.549" v="4029" actId="47"/>
        <pc:sldMkLst>
          <pc:docMk/>
          <pc:sldMk cId="1298106394" sldId="295"/>
        </pc:sldMkLst>
      </pc:sldChg>
      <pc:sldChg chg="del">
        <pc:chgData name="Giulio Duso" userId="c33df2b4d2f0c5f5" providerId="LiveId" clId="{33AD9D43-5357-4569-BE27-E1A452C11F97}" dt="2024-08-19T13:13:43.278" v="4027" actId="47"/>
        <pc:sldMkLst>
          <pc:docMk/>
          <pc:sldMk cId="993287600" sldId="296"/>
        </pc:sldMkLst>
      </pc:sldChg>
      <pc:sldChg chg="del">
        <pc:chgData name="Giulio Duso" userId="c33df2b4d2f0c5f5" providerId="LiveId" clId="{33AD9D43-5357-4569-BE27-E1A452C11F97}" dt="2024-08-19T13:13:51.953" v="4047" actId="47"/>
        <pc:sldMkLst>
          <pc:docMk/>
          <pc:sldMk cId="2796473010" sldId="297"/>
        </pc:sldMkLst>
      </pc:sldChg>
    </pc:docChg>
  </pc:docChgLst>
  <pc:docChgLst>
    <pc:chgData name="Giulio Duso" userId="c33df2b4d2f0c5f5" providerId="LiveId" clId="{32588D07-3CBC-441F-B3BD-22F4E0B6069B}"/>
    <pc:docChg chg="undo redo custSel addSld delSld modSld sldOrd">
      <pc:chgData name="Giulio Duso" userId="c33df2b4d2f0c5f5" providerId="LiveId" clId="{32588D07-3CBC-441F-B3BD-22F4E0B6069B}" dt="2024-06-24T17:16:09.542" v="35121" actId="20577"/>
      <pc:docMkLst>
        <pc:docMk/>
      </pc:docMkLst>
      <pc:sldChg chg="modSp mod modAnim">
        <pc:chgData name="Giulio Duso" userId="c33df2b4d2f0c5f5" providerId="LiveId" clId="{32588D07-3CBC-441F-B3BD-22F4E0B6069B}" dt="2024-06-19T07:52:01.975" v="32820" actId="20577"/>
        <pc:sldMkLst>
          <pc:docMk/>
          <pc:sldMk cId="3089782522" sldId="259"/>
        </pc:sldMkLst>
        <pc:spChg chg="mod">
          <ac:chgData name="Giulio Duso" userId="c33df2b4d2f0c5f5" providerId="LiveId" clId="{32588D07-3CBC-441F-B3BD-22F4E0B6069B}" dt="2024-05-19T11:31:50.786" v="52" actId="120"/>
          <ac:spMkLst>
            <pc:docMk/>
            <pc:sldMk cId="3089782522" sldId="259"/>
            <ac:spMk id="2" creationId="{C8F58AE6-56F6-44E8-8BBF-23277B1773E4}"/>
          </ac:spMkLst>
        </pc:spChg>
        <pc:spChg chg="mod">
          <ac:chgData name="Giulio Duso" userId="c33df2b4d2f0c5f5" providerId="LiveId" clId="{32588D07-3CBC-441F-B3BD-22F4E0B6069B}" dt="2024-06-19T07:52:01.975" v="32820" actId="20577"/>
          <ac:spMkLst>
            <pc:docMk/>
            <pc:sldMk cId="3089782522" sldId="259"/>
            <ac:spMk id="5" creationId="{110BA3E6-3E01-EDF8-6F55-92AB26E5E023}"/>
          </ac:spMkLst>
        </pc:spChg>
        <pc:spChg chg="mod">
          <ac:chgData name="Giulio Duso" userId="c33df2b4d2f0c5f5" providerId="LiveId" clId="{32588D07-3CBC-441F-B3BD-22F4E0B6069B}" dt="2024-05-19T11:49:39.134" v="342" actId="1076"/>
          <ac:spMkLst>
            <pc:docMk/>
            <pc:sldMk cId="3089782522" sldId="259"/>
            <ac:spMk id="20" creationId="{3AEC0301-E9AA-4478-9E23-C372DBDCE653}"/>
          </ac:spMkLst>
        </pc:spChg>
        <pc:graphicFrameChg chg="mod">
          <ac:chgData name="Giulio Duso" userId="c33df2b4d2f0c5f5" providerId="LiveId" clId="{32588D07-3CBC-441F-B3BD-22F4E0B6069B}" dt="2024-05-19T11:49:33.085" v="341" actId="1076"/>
          <ac:graphicFrameMkLst>
            <pc:docMk/>
            <pc:sldMk cId="3089782522" sldId="259"/>
            <ac:graphicFrameMk id="6" creationId="{F5F64912-5B4A-5BF5-F7C9-C9CAD28DF7E9}"/>
          </ac:graphicFrameMkLst>
        </pc:graphicFrameChg>
        <pc:graphicFrameChg chg="mod">
          <ac:chgData name="Giulio Duso" userId="c33df2b4d2f0c5f5" providerId="LiveId" clId="{32588D07-3CBC-441F-B3BD-22F4E0B6069B}" dt="2024-05-19T12:50:10.781" v="379"/>
          <ac:graphicFrameMkLst>
            <pc:docMk/>
            <pc:sldMk cId="3089782522" sldId="259"/>
            <ac:graphicFrameMk id="7" creationId="{58A97904-5204-8487-FB41-D8E8CC05EF3F}"/>
          </ac:graphicFrameMkLst>
        </pc:graphicFrameChg>
      </pc:sldChg>
      <pc:sldChg chg="addSp delSp modSp del mod ord modTransition delAnim modAnim">
        <pc:chgData name="Giulio Duso" userId="c33df2b4d2f0c5f5" providerId="LiveId" clId="{32588D07-3CBC-441F-B3BD-22F4E0B6069B}" dt="2024-06-21T11:43:53.448" v="33103" actId="47"/>
        <pc:sldMkLst>
          <pc:docMk/>
          <pc:sldMk cId="2786137678" sldId="260"/>
        </pc:sldMkLst>
        <pc:spChg chg="mod">
          <ac:chgData name="Giulio Duso" userId="c33df2b4d2f0c5f5" providerId="LiveId" clId="{32588D07-3CBC-441F-B3BD-22F4E0B6069B}" dt="2024-05-19T11:31:45.377" v="51" actId="120"/>
          <ac:spMkLst>
            <pc:docMk/>
            <pc:sldMk cId="2786137678" sldId="260"/>
            <ac:spMk id="3" creationId="{0856A8E1-EA34-424E-5613-A9B7226F94CA}"/>
          </ac:spMkLst>
        </pc:spChg>
        <pc:spChg chg="add mod">
          <ac:chgData name="Giulio Duso" userId="c33df2b4d2f0c5f5" providerId="LiveId" clId="{32588D07-3CBC-441F-B3BD-22F4E0B6069B}" dt="2024-05-24T14:08:14.339" v="5726" actId="113"/>
          <ac:spMkLst>
            <pc:docMk/>
            <pc:sldMk cId="2786137678" sldId="260"/>
            <ac:spMk id="4" creationId="{D45479C8-A3C2-A5CC-D772-50DCABD83BF7}"/>
          </ac:spMkLst>
        </pc:spChg>
        <pc:spChg chg="mod">
          <ac:chgData name="Giulio Duso" userId="c33df2b4d2f0c5f5" providerId="LiveId" clId="{32588D07-3CBC-441F-B3BD-22F4E0B6069B}" dt="2024-05-19T11:45:25.964" v="276" actId="14100"/>
          <ac:spMkLst>
            <pc:docMk/>
            <pc:sldMk cId="2786137678" sldId="260"/>
            <ac:spMk id="5" creationId="{110BA3E6-3E01-EDF8-6F55-92AB26E5E023}"/>
          </ac:spMkLst>
        </pc:spChg>
        <pc:spChg chg="add mod">
          <ac:chgData name="Giulio Duso" userId="c33df2b4d2f0c5f5" providerId="LiveId" clId="{32588D07-3CBC-441F-B3BD-22F4E0B6069B}" dt="2024-05-24T14:08:30.599" v="5728" actId="207"/>
          <ac:spMkLst>
            <pc:docMk/>
            <pc:sldMk cId="2786137678" sldId="260"/>
            <ac:spMk id="6" creationId="{3E36EA50-7E12-A1CC-C178-66034EE40CE6}"/>
          </ac:spMkLst>
        </pc:spChg>
        <pc:spChg chg="add del mod">
          <ac:chgData name="Giulio Duso" userId="c33df2b4d2f0c5f5" providerId="LiveId" clId="{32588D07-3CBC-441F-B3BD-22F4E0B6069B}" dt="2024-05-19T15:40:54.653" v="3939" actId="478"/>
          <ac:spMkLst>
            <pc:docMk/>
            <pc:sldMk cId="2786137678" sldId="260"/>
            <ac:spMk id="7" creationId="{00C7B6EA-E252-4ADD-8F9A-FC747402F835}"/>
          </ac:spMkLst>
        </pc:spChg>
        <pc:spChg chg="add del mod">
          <ac:chgData name="Giulio Duso" userId="c33df2b4d2f0c5f5" providerId="LiveId" clId="{32588D07-3CBC-441F-B3BD-22F4E0B6069B}" dt="2024-05-19T15:40:54.660" v="3941"/>
          <ac:spMkLst>
            <pc:docMk/>
            <pc:sldMk cId="2786137678" sldId="260"/>
            <ac:spMk id="8" creationId="{77347085-2CED-79C5-FA57-CFA47032915C}"/>
          </ac:spMkLst>
        </pc:spChg>
        <pc:spChg chg="add mod">
          <ac:chgData name="Giulio Duso" userId="c33df2b4d2f0c5f5" providerId="LiveId" clId="{32588D07-3CBC-441F-B3BD-22F4E0B6069B}" dt="2024-05-19T14:12:46.282" v="930" actId="1076"/>
          <ac:spMkLst>
            <pc:docMk/>
            <pc:sldMk cId="2786137678" sldId="260"/>
            <ac:spMk id="15" creationId="{01B537C7-E604-AD90-AF3C-115E294D8A6B}"/>
          </ac:spMkLst>
        </pc:spChg>
        <pc:spChg chg="add del mod">
          <ac:chgData name="Giulio Duso" userId="c33df2b4d2f0c5f5" providerId="LiveId" clId="{32588D07-3CBC-441F-B3BD-22F4E0B6069B}" dt="2024-05-19T14:15:52.007" v="966" actId="11529"/>
          <ac:spMkLst>
            <pc:docMk/>
            <pc:sldMk cId="2786137678" sldId="260"/>
            <ac:spMk id="27" creationId="{C14C8664-1195-B768-13DF-1E0793CD3433}"/>
          </ac:spMkLst>
        </pc:spChg>
        <pc:spChg chg="add mod">
          <ac:chgData name="Giulio Duso" userId="c33df2b4d2f0c5f5" providerId="LiveId" clId="{32588D07-3CBC-441F-B3BD-22F4E0B6069B}" dt="2024-05-19T14:16:32.458" v="973" actId="14100"/>
          <ac:spMkLst>
            <pc:docMk/>
            <pc:sldMk cId="2786137678" sldId="260"/>
            <ac:spMk id="28" creationId="{E4A99515-4871-41B9-664E-9F1E6D04B716}"/>
          </ac:spMkLst>
        </pc:spChg>
        <pc:spChg chg="add del mod">
          <ac:chgData name="Giulio Duso" userId="c33df2b4d2f0c5f5" providerId="LiveId" clId="{32588D07-3CBC-441F-B3BD-22F4E0B6069B}" dt="2024-05-19T14:19:10.312" v="1117" actId="478"/>
          <ac:spMkLst>
            <pc:docMk/>
            <pc:sldMk cId="2786137678" sldId="260"/>
            <ac:spMk id="29" creationId="{18FA6DE8-857F-E6D7-16C8-5F89F4D2A85E}"/>
          </ac:spMkLst>
        </pc:spChg>
        <pc:spChg chg="add mod">
          <ac:chgData name="Giulio Duso" userId="c33df2b4d2f0c5f5" providerId="LiveId" clId="{32588D07-3CBC-441F-B3BD-22F4E0B6069B}" dt="2024-05-19T14:19:21.354" v="1118" actId="20577"/>
          <ac:spMkLst>
            <pc:docMk/>
            <pc:sldMk cId="2786137678" sldId="260"/>
            <ac:spMk id="30" creationId="{886EDC4C-578A-EE25-9658-E0804691C63B}"/>
          </ac:spMkLst>
        </pc:spChg>
        <pc:cxnChg chg="add del mod">
          <ac:chgData name="Giulio Duso" userId="c33df2b4d2f0c5f5" providerId="LiveId" clId="{32588D07-3CBC-441F-B3BD-22F4E0B6069B}" dt="2024-05-19T14:07:03.916" v="856" actId="478"/>
          <ac:cxnSpMkLst>
            <pc:docMk/>
            <pc:sldMk cId="2786137678" sldId="260"/>
            <ac:cxnSpMk id="8" creationId="{03BA2154-9475-7B49-5F8C-2B03C9895B02}"/>
          </ac:cxnSpMkLst>
        </pc:cxnChg>
        <pc:cxnChg chg="add mod">
          <ac:chgData name="Giulio Duso" userId="c33df2b4d2f0c5f5" providerId="LiveId" clId="{32588D07-3CBC-441F-B3BD-22F4E0B6069B}" dt="2024-05-19T14:12:25.523" v="926" actId="14100"/>
          <ac:cxnSpMkLst>
            <pc:docMk/>
            <pc:sldMk cId="2786137678" sldId="260"/>
            <ac:cxnSpMk id="10" creationId="{1570ECCA-4EC5-A399-DDD0-802EF3CC7574}"/>
          </ac:cxnSpMkLst>
        </pc:cxnChg>
        <pc:cxnChg chg="add mod">
          <ac:chgData name="Giulio Duso" userId="c33df2b4d2f0c5f5" providerId="LiveId" clId="{32588D07-3CBC-441F-B3BD-22F4E0B6069B}" dt="2024-05-19T14:13:01.063" v="932" actId="14100"/>
          <ac:cxnSpMkLst>
            <pc:docMk/>
            <pc:sldMk cId="2786137678" sldId="260"/>
            <ac:cxnSpMk id="11" creationId="{418FFF68-4069-2570-A2C6-CF73B9FA0183}"/>
          </ac:cxnSpMkLst>
        </pc:cxnChg>
        <pc:cxnChg chg="add mod">
          <ac:chgData name="Giulio Duso" userId="c33df2b4d2f0c5f5" providerId="LiveId" clId="{32588D07-3CBC-441F-B3BD-22F4E0B6069B}" dt="2024-05-19T14:12:38.889" v="929" actId="14100"/>
          <ac:cxnSpMkLst>
            <pc:docMk/>
            <pc:sldMk cId="2786137678" sldId="260"/>
            <ac:cxnSpMk id="13" creationId="{CB1BA2C5-8815-4420-F7E8-F44B226669E3}"/>
          </ac:cxnSpMkLst>
        </pc:cxnChg>
      </pc:sldChg>
      <pc:sldChg chg="addSp delSp modSp new mod modTransition delAnim modAnim">
        <pc:chgData name="Giulio Duso" userId="c33df2b4d2f0c5f5" providerId="LiveId" clId="{32588D07-3CBC-441F-B3BD-22F4E0B6069B}" dt="2024-06-24T16:42:55.314" v="35001" actId="113"/>
        <pc:sldMkLst>
          <pc:docMk/>
          <pc:sldMk cId="4061839404" sldId="261"/>
        </pc:sldMkLst>
        <pc:spChg chg="del">
          <ac:chgData name="Giulio Duso" userId="c33df2b4d2f0c5f5" providerId="LiveId" clId="{32588D07-3CBC-441F-B3BD-22F4E0B6069B}" dt="2024-05-19T14:19:38.697" v="1120" actId="478"/>
          <ac:spMkLst>
            <pc:docMk/>
            <pc:sldMk cId="4061839404" sldId="261"/>
            <ac:spMk id="2" creationId="{BA5D3386-18D9-E804-64C3-75643C54CEF6}"/>
          </ac:spMkLst>
        </pc:spChg>
        <pc:spChg chg="del mod">
          <ac:chgData name="Giulio Duso" userId="c33df2b4d2f0c5f5" providerId="LiveId" clId="{32588D07-3CBC-441F-B3BD-22F4E0B6069B}" dt="2024-05-19T14:21:15.040" v="1204" actId="478"/>
          <ac:spMkLst>
            <pc:docMk/>
            <pc:sldMk cId="4061839404" sldId="261"/>
            <ac:spMk id="3" creationId="{559A25EA-E0B6-01A9-41BB-E5F3AF2B5DDB}"/>
          </ac:spMkLst>
        </pc:spChg>
        <pc:spChg chg="add mod">
          <ac:chgData name="Giulio Duso" userId="c33df2b4d2f0c5f5" providerId="LiveId" clId="{32588D07-3CBC-441F-B3BD-22F4E0B6069B}" dt="2024-05-19T14:19:44.210" v="1121"/>
          <ac:spMkLst>
            <pc:docMk/>
            <pc:sldMk cId="4061839404" sldId="261"/>
            <ac:spMk id="5" creationId="{1A8729B8-F772-4649-D768-44B0D5B4221A}"/>
          </ac:spMkLst>
        </pc:spChg>
        <pc:spChg chg="add mod">
          <ac:chgData name="Giulio Duso" userId="c33df2b4d2f0c5f5" providerId="LiveId" clId="{32588D07-3CBC-441F-B3BD-22F4E0B6069B}" dt="2024-05-19T14:22:38.353" v="1251" actId="27636"/>
          <ac:spMkLst>
            <pc:docMk/>
            <pc:sldMk cId="4061839404" sldId="261"/>
            <ac:spMk id="6" creationId="{139A133B-497C-C9F5-5C47-AF9CDC40C225}"/>
          </ac:spMkLst>
        </pc:spChg>
        <pc:spChg chg="add mod">
          <ac:chgData name="Giulio Duso" userId="c33df2b4d2f0c5f5" providerId="LiveId" clId="{32588D07-3CBC-441F-B3BD-22F4E0B6069B}" dt="2024-06-24T16:42:55.314" v="35001" actId="113"/>
          <ac:spMkLst>
            <pc:docMk/>
            <pc:sldMk cId="4061839404" sldId="261"/>
            <ac:spMk id="7" creationId="{365042F7-3800-FEA6-C4B9-F8C87164A463}"/>
          </ac:spMkLst>
        </pc:spChg>
        <pc:picChg chg="add mod">
          <ac:chgData name="Giulio Duso" userId="c33df2b4d2f0c5f5" providerId="LiveId" clId="{32588D07-3CBC-441F-B3BD-22F4E0B6069B}" dt="2024-06-24T16:42:16.242" v="34999" actId="1076"/>
          <ac:picMkLst>
            <pc:docMk/>
            <pc:sldMk cId="4061839404" sldId="261"/>
            <ac:picMk id="9" creationId="{28A9169C-45B6-9028-4D8B-C7BEE1BFC607}"/>
          </ac:picMkLst>
        </pc:picChg>
        <pc:picChg chg="add del mod">
          <ac:chgData name="Giulio Duso" userId="c33df2b4d2f0c5f5" providerId="LiveId" clId="{32588D07-3CBC-441F-B3BD-22F4E0B6069B}" dt="2024-05-24T13:56:09.995" v="5508" actId="21"/>
          <ac:picMkLst>
            <pc:docMk/>
            <pc:sldMk cId="4061839404" sldId="261"/>
            <ac:picMk id="11" creationId="{D240827E-E834-E6AC-FED2-CC7A97BE7C38}"/>
          </ac:picMkLst>
        </pc:picChg>
      </pc:sldChg>
      <pc:sldChg chg="addSp delSp modSp new mod modTransition modAnim">
        <pc:chgData name="Giulio Duso" userId="c33df2b4d2f0c5f5" providerId="LiveId" clId="{32588D07-3CBC-441F-B3BD-22F4E0B6069B}" dt="2024-06-24T16:45:52.406" v="35010" actId="1076"/>
        <pc:sldMkLst>
          <pc:docMk/>
          <pc:sldMk cId="3068086542" sldId="262"/>
        </pc:sldMkLst>
        <pc:spChg chg="add mod">
          <ac:chgData name="Giulio Duso" userId="c33df2b4d2f0c5f5" providerId="LiveId" clId="{32588D07-3CBC-441F-B3BD-22F4E0B6069B}" dt="2024-05-24T14:31:54.970" v="6178" actId="20577"/>
          <ac:spMkLst>
            <pc:docMk/>
            <pc:sldMk cId="3068086542" sldId="262"/>
            <ac:spMk id="2" creationId="{586D58E0-F0E8-BD14-5386-DD61EA6494F8}"/>
          </ac:spMkLst>
        </pc:spChg>
        <pc:spChg chg="del">
          <ac:chgData name="Giulio Duso" userId="c33df2b4d2f0c5f5" providerId="LiveId" clId="{32588D07-3CBC-441F-B3BD-22F4E0B6069B}" dt="2024-05-19T15:36:38.590" v="3890" actId="478"/>
          <ac:spMkLst>
            <pc:docMk/>
            <pc:sldMk cId="3068086542" sldId="262"/>
            <ac:spMk id="2" creationId="{B3DC2060-F423-896B-2EAA-00B2E0C788B9}"/>
          </ac:spMkLst>
        </pc:spChg>
        <pc:spChg chg="add mod">
          <ac:chgData name="Giulio Duso" userId="c33df2b4d2f0c5f5" providerId="LiveId" clId="{32588D07-3CBC-441F-B3BD-22F4E0B6069B}" dt="2024-05-24T13:57:52.733" v="5555" actId="1076"/>
          <ac:spMkLst>
            <pc:docMk/>
            <pc:sldMk cId="3068086542" sldId="262"/>
            <ac:spMk id="3" creationId="{12C106FC-336B-20AB-6E07-6085B41A5D91}"/>
          </ac:spMkLst>
        </pc:spChg>
        <pc:spChg chg="del">
          <ac:chgData name="Giulio Duso" userId="c33df2b4d2f0c5f5" providerId="LiveId" clId="{32588D07-3CBC-441F-B3BD-22F4E0B6069B}" dt="2024-05-19T15:36:40.844" v="3891" actId="478"/>
          <ac:spMkLst>
            <pc:docMk/>
            <pc:sldMk cId="3068086542" sldId="262"/>
            <ac:spMk id="3" creationId="{89D0E84A-4F72-AB1D-8BCD-38CB198DA553}"/>
          </ac:spMkLst>
        </pc:spChg>
        <pc:spChg chg="add mod">
          <ac:chgData name="Giulio Duso" userId="c33df2b4d2f0c5f5" providerId="LiveId" clId="{32588D07-3CBC-441F-B3BD-22F4E0B6069B}" dt="2024-05-19T15:37:10.985" v="3931" actId="20577"/>
          <ac:spMkLst>
            <pc:docMk/>
            <pc:sldMk cId="3068086542" sldId="262"/>
            <ac:spMk id="5" creationId="{47026861-D3B1-6F13-9372-F0C7CE2EA336}"/>
          </ac:spMkLst>
        </pc:spChg>
        <pc:spChg chg="add mod">
          <ac:chgData name="Giulio Duso" userId="c33df2b4d2f0c5f5" providerId="LiveId" clId="{32588D07-3CBC-441F-B3BD-22F4E0B6069B}" dt="2024-06-24T16:45:43.226" v="35008" actId="1076"/>
          <ac:spMkLst>
            <pc:docMk/>
            <pc:sldMk cId="3068086542" sldId="262"/>
            <ac:spMk id="8" creationId="{92530C27-C192-5EC8-7195-CE63F99EE99C}"/>
          </ac:spMkLst>
        </pc:spChg>
        <pc:picChg chg="add mod">
          <ac:chgData name="Giulio Duso" userId="c33df2b4d2f0c5f5" providerId="LiveId" clId="{32588D07-3CBC-441F-B3BD-22F4E0B6069B}" dt="2024-06-24T16:45:52.406" v="35010" actId="1076"/>
          <ac:picMkLst>
            <pc:docMk/>
            <pc:sldMk cId="3068086542" sldId="262"/>
            <ac:picMk id="11" creationId="{D240827E-E834-E6AC-FED2-CC7A97BE7C38}"/>
          </ac:picMkLst>
        </pc:picChg>
        <pc:cxnChg chg="add mod">
          <ac:chgData name="Giulio Duso" userId="c33df2b4d2f0c5f5" providerId="LiveId" clId="{32588D07-3CBC-441F-B3BD-22F4E0B6069B}" dt="2024-06-24T16:45:48.499" v="35009" actId="14100"/>
          <ac:cxnSpMkLst>
            <pc:docMk/>
            <pc:sldMk cId="3068086542" sldId="262"/>
            <ac:cxnSpMk id="7" creationId="{6F434309-CD8B-4746-441F-6157A2926E17}"/>
          </ac:cxnSpMkLst>
        </pc:cxnChg>
      </pc:sldChg>
      <pc:sldChg chg="addSp delSp modSp new mod modTransition">
        <pc:chgData name="Giulio Duso" userId="c33df2b4d2f0c5f5" providerId="LiveId" clId="{32588D07-3CBC-441F-B3BD-22F4E0B6069B}" dt="2024-06-21T11:44:07.120" v="33109" actId="20577"/>
        <pc:sldMkLst>
          <pc:docMk/>
          <pc:sldMk cId="773534062" sldId="263"/>
        </pc:sldMkLst>
        <pc:spChg chg="del">
          <ac:chgData name="Giulio Duso" userId="c33df2b4d2f0c5f5" providerId="LiveId" clId="{32588D07-3CBC-441F-B3BD-22F4E0B6069B}" dt="2024-05-19T19:56:48.656" v="4037" actId="478"/>
          <ac:spMkLst>
            <pc:docMk/>
            <pc:sldMk cId="773534062" sldId="263"/>
            <ac:spMk id="2" creationId="{787F59EC-EFB4-842A-FF45-0742C99AE27A}"/>
          </ac:spMkLst>
        </pc:spChg>
        <pc:spChg chg="add mod">
          <ac:chgData name="Giulio Duso" userId="c33df2b4d2f0c5f5" providerId="LiveId" clId="{32588D07-3CBC-441F-B3BD-22F4E0B6069B}" dt="2024-05-24T16:13:59.958" v="9620" actId="12"/>
          <ac:spMkLst>
            <pc:docMk/>
            <pc:sldMk cId="773534062" sldId="263"/>
            <ac:spMk id="2" creationId="{B74C6E77-F64B-E80F-77D7-9A953FE49BBE}"/>
          </ac:spMkLst>
        </pc:spChg>
        <pc:spChg chg="del">
          <ac:chgData name="Giulio Duso" userId="c33df2b4d2f0c5f5" providerId="LiveId" clId="{32588D07-3CBC-441F-B3BD-22F4E0B6069B}" dt="2024-05-19T19:56:50.169" v="4038" actId="478"/>
          <ac:spMkLst>
            <pc:docMk/>
            <pc:sldMk cId="773534062" sldId="263"/>
            <ac:spMk id="3" creationId="{BC2B43C4-DDB2-6D06-F21C-186A8D14C9C4}"/>
          </ac:spMkLst>
        </pc:spChg>
        <pc:spChg chg="add mod">
          <ac:chgData name="Giulio Duso" userId="c33df2b4d2f0c5f5" providerId="LiveId" clId="{32588D07-3CBC-441F-B3BD-22F4E0B6069B}" dt="2024-05-19T19:56:44.798" v="4036"/>
          <ac:spMkLst>
            <pc:docMk/>
            <pc:sldMk cId="773534062" sldId="263"/>
            <ac:spMk id="5" creationId="{139A133B-497C-C9F5-5C47-AF9CDC40C225}"/>
          </ac:spMkLst>
        </pc:spChg>
        <pc:spChg chg="add mod">
          <ac:chgData name="Giulio Duso" userId="c33df2b4d2f0c5f5" providerId="LiveId" clId="{32588D07-3CBC-441F-B3BD-22F4E0B6069B}" dt="2024-06-21T11:44:07.120" v="33109" actId="20577"/>
          <ac:spMkLst>
            <pc:docMk/>
            <pc:sldMk cId="773534062" sldId="263"/>
            <ac:spMk id="6" creationId="{139A133B-497C-C9F5-5C47-AF9CDC40C225}"/>
          </ac:spMkLst>
        </pc:spChg>
      </pc:sldChg>
      <pc:sldChg chg="addSp modSp add mod modTransition">
        <pc:chgData name="Giulio Duso" userId="c33df2b4d2f0c5f5" providerId="LiveId" clId="{32588D07-3CBC-441F-B3BD-22F4E0B6069B}" dt="2024-05-27T07:36:12.061" v="20273"/>
        <pc:sldMkLst>
          <pc:docMk/>
          <pc:sldMk cId="2954634403" sldId="264"/>
        </pc:sldMkLst>
        <pc:spChg chg="add mod">
          <ac:chgData name="Giulio Duso" userId="c33df2b4d2f0c5f5" providerId="LiveId" clId="{32588D07-3CBC-441F-B3BD-22F4E0B6069B}" dt="2024-05-24T17:27:50.649" v="11370" actId="20577"/>
          <ac:spMkLst>
            <pc:docMk/>
            <pc:sldMk cId="2954634403" sldId="264"/>
            <ac:spMk id="2" creationId="{E3D689E0-C2D0-6DC9-76DB-F3613654CF29}"/>
          </ac:spMkLst>
        </pc:spChg>
        <pc:spChg chg="mod">
          <ac:chgData name="Giulio Duso" userId="c33df2b4d2f0c5f5" providerId="LiveId" clId="{32588D07-3CBC-441F-B3BD-22F4E0B6069B}" dt="2024-05-19T19:59:33.285" v="4177" actId="20577"/>
          <ac:spMkLst>
            <pc:docMk/>
            <pc:sldMk cId="2954634403" sldId="264"/>
            <ac:spMk id="6" creationId="{139A133B-497C-C9F5-5C47-AF9CDC40C225}"/>
          </ac:spMkLst>
        </pc:spChg>
      </pc:sldChg>
      <pc:sldChg chg="addSp delSp modSp add del mod">
        <pc:chgData name="Giulio Duso" userId="c33df2b4d2f0c5f5" providerId="LiveId" clId="{32588D07-3CBC-441F-B3BD-22F4E0B6069B}" dt="2024-05-24T17:43:51.977" v="12386" actId="47"/>
        <pc:sldMkLst>
          <pc:docMk/>
          <pc:sldMk cId="3996933959" sldId="265"/>
        </pc:sldMkLst>
        <pc:spChg chg="add del mod">
          <ac:chgData name="Giulio Duso" userId="c33df2b4d2f0c5f5" providerId="LiveId" clId="{32588D07-3CBC-441F-B3BD-22F4E0B6069B}" dt="2024-05-24T17:32:04.299" v="11381" actId="478"/>
          <ac:spMkLst>
            <pc:docMk/>
            <pc:sldMk cId="3996933959" sldId="265"/>
            <ac:spMk id="3" creationId="{DCAAA5C5-8001-4D71-7A7C-3ECCD4F1263F}"/>
          </ac:spMkLst>
        </pc:spChg>
        <pc:spChg chg="add">
          <ac:chgData name="Giulio Duso" userId="c33df2b4d2f0c5f5" providerId="LiveId" clId="{32588D07-3CBC-441F-B3BD-22F4E0B6069B}" dt="2024-05-24T17:31:47.002" v="11378"/>
          <ac:spMkLst>
            <pc:docMk/>
            <pc:sldMk cId="3996933959" sldId="265"/>
            <ac:spMk id="5" creationId="{AB947F30-351B-F5BA-E09F-05BEA0D82C92}"/>
          </ac:spMkLst>
        </pc:spChg>
        <pc:spChg chg="mod">
          <ac:chgData name="Giulio Duso" userId="c33df2b4d2f0c5f5" providerId="LiveId" clId="{32588D07-3CBC-441F-B3BD-22F4E0B6069B}" dt="2024-05-19T20:01:12.184" v="4225" actId="20577"/>
          <ac:spMkLst>
            <pc:docMk/>
            <pc:sldMk cId="3996933959" sldId="265"/>
            <ac:spMk id="6" creationId="{139A133B-497C-C9F5-5C47-AF9CDC40C225}"/>
          </ac:spMkLst>
        </pc:spChg>
        <pc:spChg chg="add del mod">
          <ac:chgData name="Giulio Duso" userId="c33df2b4d2f0c5f5" providerId="LiveId" clId="{32588D07-3CBC-441F-B3BD-22F4E0B6069B}" dt="2024-05-24T17:32:13.105" v="11382" actId="478"/>
          <ac:spMkLst>
            <pc:docMk/>
            <pc:sldMk cId="3996933959" sldId="265"/>
            <ac:spMk id="7" creationId="{7AE3FA0B-8B26-0309-F9E2-D1342BE5659B}"/>
          </ac:spMkLst>
        </pc:spChg>
        <pc:spChg chg="add mod">
          <ac:chgData name="Giulio Duso" userId="c33df2b4d2f0c5f5" providerId="LiveId" clId="{32588D07-3CBC-441F-B3BD-22F4E0B6069B}" dt="2024-05-24T17:35:16.297" v="11623" actId="20577"/>
          <ac:spMkLst>
            <pc:docMk/>
            <pc:sldMk cId="3996933959" sldId="265"/>
            <ac:spMk id="8" creationId="{C3744FB8-D0B7-E4F8-5730-658012256CD3}"/>
          </ac:spMkLst>
        </pc:spChg>
        <pc:picChg chg="add del mod">
          <ac:chgData name="Giulio Duso" userId="c33df2b4d2f0c5f5" providerId="LiveId" clId="{32588D07-3CBC-441F-B3BD-22F4E0B6069B}" dt="2024-05-24T17:30:43.471" v="11372" actId="478"/>
          <ac:picMkLst>
            <pc:docMk/>
            <pc:sldMk cId="3996933959" sldId="265"/>
            <ac:picMk id="2" creationId="{39DA6138-FBD7-AD1A-E1DC-A6DD8B0EB4CF}"/>
          </ac:picMkLst>
        </pc:picChg>
        <pc:picChg chg="add mod modCrop">
          <ac:chgData name="Giulio Duso" userId="c33df2b4d2f0c5f5" providerId="LiveId" clId="{32588D07-3CBC-441F-B3BD-22F4E0B6069B}" dt="2024-05-24T17:36:53.870" v="11632" actId="1076"/>
          <ac:picMkLst>
            <pc:docMk/>
            <pc:sldMk cId="3996933959" sldId="265"/>
            <ac:picMk id="10" creationId="{19786DA0-037E-CC74-79E8-749C3857541A}"/>
          </ac:picMkLst>
        </pc:picChg>
        <pc:picChg chg="add mod modCrop">
          <ac:chgData name="Giulio Duso" userId="c33df2b4d2f0c5f5" providerId="LiveId" clId="{32588D07-3CBC-441F-B3BD-22F4E0B6069B}" dt="2024-05-24T17:37:34.175" v="11638" actId="1076"/>
          <ac:picMkLst>
            <pc:docMk/>
            <pc:sldMk cId="3996933959" sldId="265"/>
            <ac:picMk id="12" creationId="{F1A4DCBD-4936-3265-222E-F85D66E7540E}"/>
          </ac:picMkLst>
        </pc:picChg>
      </pc:sldChg>
      <pc:sldChg chg="addSp delSp modSp add mod modTransition delAnim modAnim">
        <pc:chgData name="Giulio Duso" userId="c33df2b4d2f0c5f5" providerId="LiveId" clId="{32588D07-3CBC-441F-B3BD-22F4E0B6069B}" dt="2024-06-24T11:44:34.540" v="34898" actId="1076"/>
        <pc:sldMkLst>
          <pc:docMk/>
          <pc:sldMk cId="940542398" sldId="266"/>
        </pc:sldMkLst>
        <pc:spChg chg="add mod">
          <ac:chgData name="Giulio Duso" userId="c33df2b4d2f0c5f5" providerId="LiveId" clId="{32588D07-3CBC-441F-B3BD-22F4E0B6069B}" dt="2024-06-24T08:32:24.255" v="33457" actId="20577"/>
          <ac:spMkLst>
            <pc:docMk/>
            <pc:sldMk cId="940542398" sldId="266"/>
            <ac:spMk id="2" creationId="{9DE93BA0-DA9C-6F7B-CEEC-AF4E0D343E67}"/>
          </ac:spMkLst>
        </pc:spChg>
        <pc:spChg chg="mod">
          <ac:chgData name="Giulio Duso" userId="c33df2b4d2f0c5f5" providerId="LiveId" clId="{32588D07-3CBC-441F-B3BD-22F4E0B6069B}" dt="2024-05-19T19:59:52.475" v="4194" actId="20577"/>
          <ac:spMkLst>
            <pc:docMk/>
            <pc:sldMk cId="940542398" sldId="266"/>
            <ac:spMk id="6" creationId="{139A133B-497C-C9F5-5C47-AF9CDC40C225}"/>
          </ac:spMkLst>
        </pc:spChg>
        <pc:spChg chg="add mod">
          <ac:chgData name="Giulio Duso" userId="c33df2b4d2f0c5f5" providerId="LiveId" clId="{32588D07-3CBC-441F-B3BD-22F4E0B6069B}" dt="2024-06-24T10:33:23.760" v="34885" actId="20577"/>
          <ac:spMkLst>
            <pc:docMk/>
            <pc:sldMk cId="940542398" sldId="266"/>
            <ac:spMk id="10" creationId="{5BD37072-6244-16A9-AA5F-C0508CF80531}"/>
          </ac:spMkLst>
        </pc:spChg>
        <pc:spChg chg="mod">
          <ac:chgData name="Giulio Duso" userId="c33df2b4d2f0c5f5" providerId="LiveId" clId="{32588D07-3CBC-441F-B3BD-22F4E0B6069B}" dt="2024-06-24T11:44:23.232" v="34893" actId="20577"/>
          <ac:spMkLst>
            <pc:docMk/>
            <pc:sldMk cId="940542398" sldId="266"/>
            <ac:spMk id="47" creationId="{B9BB1A6F-BA6C-7109-A617-99A06774B1BA}"/>
          </ac:spMkLst>
        </pc:spChg>
        <pc:spChg chg="mod">
          <ac:chgData name="Giulio Duso" userId="c33df2b4d2f0c5f5" providerId="LiveId" clId="{32588D07-3CBC-441F-B3BD-22F4E0B6069B}" dt="2024-06-24T11:44:26.090" v="34895" actId="20577"/>
          <ac:spMkLst>
            <pc:docMk/>
            <pc:sldMk cId="940542398" sldId="266"/>
            <ac:spMk id="48" creationId="{33BA5B7D-84C4-B047-5CBB-888BBF9B3BCF}"/>
          </ac:spMkLst>
        </pc:spChg>
        <pc:picChg chg="add del mod">
          <ac:chgData name="Giulio Duso" userId="c33df2b4d2f0c5f5" providerId="LiveId" clId="{32588D07-3CBC-441F-B3BD-22F4E0B6069B}" dt="2024-06-24T10:15:13.321" v="34709" actId="478"/>
          <ac:picMkLst>
            <pc:docMk/>
            <pc:sldMk cId="940542398" sldId="266"/>
            <ac:picMk id="7" creationId="{23B12E15-C12F-83BB-BFF0-BFBC69D7665A}"/>
          </ac:picMkLst>
        </pc:picChg>
        <pc:picChg chg="add mod">
          <ac:chgData name="Giulio Duso" userId="c33df2b4d2f0c5f5" providerId="LiveId" clId="{32588D07-3CBC-441F-B3BD-22F4E0B6069B}" dt="2024-06-24T10:36:12.166" v="34887" actId="1076"/>
          <ac:picMkLst>
            <pc:docMk/>
            <pc:sldMk cId="940542398" sldId="266"/>
            <ac:picMk id="7" creationId="{F3874437-22A6-5B69-2DB6-A9C9D5BD7D60}"/>
          </ac:picMkLst>
        </pc:picChg>
        <pc:picChg chg="add mod">
          <ac:chgData name="Giulio Duso" userId="c33df2b4d2f0c5f5" providerId="LiveId" clId="{32588D07-3CBC-441F-B3BD-22F4E0B6069B}" dt="2024-06-24T11:44:34.540" v="34898" actId="1076"/>
          <ac:picMkLst>
            <pc:docMk/>
            <pc:sldMk cId="940542398" sldId="266"/>
            <ac:picMk id="8" creationId="{2AD0D9A6-DA47-0A8C-453C-B31F568FE8AA}"/>
          </ac:picMkLst>
        </pc:picChg>
        <pc:picChg chg="add del mod">
          <ac:chgData name="Giulio Duso" userId="c33df2b4d2f0c5f5" providerId="LiveId" clId="{32588D07-3CBC-441F-B3BD-22F4E0B6069B}" dt="2024-06-24T10:15:09.887" v="34708" actId="478"/>
          <ac:picMkLst>
            <pc:docMk/>
            <pc:sldMk cId="940542398" sldId="266"/>
            <ac:picMk id="9" creationId="{50AC3987-02F4-71BA-37B2-AF266B01DE9D}"/>
          </ac:picMkLst>
        </pc:picChg>
        <pc:picChg chg="add mod">
          <ac:chgData name="Giulio Duso" userId="c33df2b4d2f0c5f5" providerId="LiveId" clId="{32588D07-3CBC-441F-B3BD-22F4E0B6069B}" dt="2024-06-24T11:44:29.917" v="34897" actId="1076"/>
          <ac:picMkLst>
            <pc:docMk/>
            <pc:sldMk cId="940542398" sldId="266"/>
            <ac:picMk id="13" creationId="{96C84992-5216-8F21-2826-B18B4AB62024}"/>
          </ac:picMkLst>
        </pc:picChg>
      </pc:sldChg>
      <pc:sldChg chg="addSp delSp modSp add mod modTransition delAnim">
        <pc:chgData name="Giulio Duso" userId="c33df2b4d2f0c5f5" providerId="LiveId" clId="{32588D07-3CBC-441F-B3BD-22F4E0B6069B}" dt="2024-06-24T11:50:57.404" v="34932" actId="1076"/>
        <pc:sldMkLst>
          <pc:docMk/>
          <pc:sldMk cId="1419950781" sldId="267"/>
        </pc:sldMkLst>
        <pc:spChg chg="add mod">
          <ac:chgData name="Giulio Duso" userId="c33df2b4d2f0c5f5" providerId="LiveId" clId="{32588D07-3CBC-441F-B3BD-22F4E0B6069B}" dt="2024-05-19T20:03:25.918" v="4319" actId="20577"/>
          <ac:spMkLst>
            <pc:docMk/>
            <pc:sldMk cId="1419950781" sldId="267"/>
            <ac:spMk id="2" creationId="{1EC2C925-1727-242D-864D-BCE83C27DC9D}"/>
          </ac:spMkLst>
        </pc:spChg>
        <pc:spChg chg="add del mod">
          <ac:chgData name="Giulio Duso" userId="c33df2b4d2f0c5f5" providerId="LiveId" clId="{32588D07-3CBC-441F-B3BD-22F4E0B6069B}" dt="2024-05-19T20:04:02.307" v="4323" actId="478"/>
          <ac:spMkLst>
            <pc:docMk/>
            <pc:sldMk cId="1419950781" sldId="267"/>
            <ac:spMk id="3" creationId="{39EF465B-6E46-ED06-8BA4-DE8F9BFE3BA0}"/>
          </ac:spMkLst>
        </pc:spChg>
        <pc:spChg chg="mod">
          <ac:chgData name="Giulio Duso" userId="c33df2b4d2f0c5f5" providerId="LiveId" clId="{32588D07-3CBC-441F-B3BD-22F4E0B6069B}" dt="2024-05-26T14:41:14.697" v="19445" actId="20577"/>
          <ac:spMkLst>
            <pc:docMk/>
            <pc:sldMk cId="1419950781" sldId="267"/>
            <ac:spMk id="6" creationId="{139A133B-497C-C9F5-5C47-AF9CDC40C225}"/>
          </ac:spMkLst>
        </pc:spChg>
        <pc:spChg chg="del mod">
          <ac:chgData name="Giulio Duso" userId="c33df2b4d2f0c5f5" providerId="LiveId" clId="{32588D07-3CBC-441F-B3BD-22F4E0B6069B}" dt="2024-06-24T11:48:53.209" v="34900" actId="21"/>
          <ac:spMkLst>
            <pc:docMk/>
            <pc:sldMk cId="1419950781" sldId="267"/>
            <ac:spMk id="10" creationId="{A239A494-80C6-833E-3CF7-BF0E529B28BB}"/>
          </ac:spMkLst>
        </pc:spChg>
        <pc:spChg chg="mod">
          <ac:chgData name="Giulio Duso" userId="c33df2b4d2f0c5f5" providerId="LiveId" clId="{32588D07-3CBC-441F-B3BD-22F4E0B6069B}" dt="2024-06-24T11:49:19.308" v="34930" actId="1076"/>
          <ac:spMkLst>
            <pc:docMk/>
            <pc:sldMk cId="1419950781" sldId="267"/>
            <ac:spMk id="14" creationId="{7890C037-C0AA-1837-1582-122D510CC0CB}"/>
          </ac:spMkLst>
        </pc:spChg>
        <pc:spChg chg="mod">
          <ac:chgData name="Giulio Duso" userId="c33df2b4d2f0c5f5" providerId="LiveId" clId="{32588D07-3CBC-441F-B3BD-22F4E0B6069B}" dt="2024-06-24T11:50:57.404" v="34932" actId="1076"/>
          <ac:spMkLst>
            <pc:docMk/>
            <pc:sldMk cId="1419950781" sldId="267"/>
            <ac:spMk id="32" creationId="{6E4483B9-BC04-14AD-E100-2645AC311915}"/>
          </ac:spMkLst>
        </pc:spChg>
      </pc:sldChg>
      <pc:sldChg chg="modSp add mod modTransition">
        <pc:chgData name="Giulio Duso" userId="c33df2b4d2f0c5f5" providerId="LiveId" clId="{32588D07-3CBC-441F-B3BD-22F4E0B6069B}" dt="2024-05-27T07:36:27.907" v="20278"/>
        <pc:sldMkLst>
          <pc:docMk/>
          <pc:sldMk cId="1592952823" sldId="268"/>
        </pc:sldMkLst>
        <pc:spChg chg="mod">
          <ac:chgData name="Giulio Duso" userId="c33df2b4d2f0c5f5" providerId="LiveId" clId="{32588D07-3CBC-441F-B3BD-22F4E0B6069B}" dt="2024-05-19T20:04:36.234" v="4347" actId="20577"/>
          <ac:spMkLst>
            <pc:docMk/>
            <pc:sldMk cId="1592952823" sldId="268"/>
            <ac:spMk id="2" creationId="{1EC2C925-1727-242D-864D-BCE83C27DC9D}"/>
          </ac:spMkLst>
        </pc:spChg>
        <pc:spChg chg="mod">
          <ac:chgData name="Giulio Duso" userId="c33df2b4d2f0c5f5" providerId="LiveId" clId="{32588D07-3CBC-441F-B3BD-22F4E0B6069B}" dt="2024-05-26T14:41:45.720" v="19480" actId="20577"/>
          <ac:spMkLst>
            <pc:docMk/>
            <pc:sldMk cId="1592952823" sldId="268"/>
            <ac:spMk id="6" creationId="{139A133B-497C-C9F5-5C47-AF9CDC40C225}"/>
          </ac:spMkLst>
        </pc:spChg>
      </pc:sldChg>
      <pc:sldChg chg="modSp add mod modTransition">
        <pc:chgData name="Giulio Duso" userId="c33df2b4d2f0c5f5" providerId="LiveId" clId="{32588D07-3CBC-441F-B3BD-22F4E0B6069B}" dt="2024-06-24T12:10:05.539" v="34934" actId="1076"/>
        <pc:sldMkLst>
          <pc:docMk/>
          <pc:sldMk cId="3448150442" sldId="269"/>
        </pc:sldMkLst>
        <pc:spChg chg="mod">
          <ac:chgData name="Giulio Duso" userId="c33df2b4d2f0c5f5" providerId="LiveId" clId="{32588D07-3CBC-441F-B3BD-22F4E0B6069B}" dt="2024-06-24T12:10:05.539" v="34934" actId="1076"/>
          <ac:spMkLst>
            <pc:docMk/>
            <pc:sldMk cId="3448150442" sldId="269"/>
            <ac:spMk id="2" creationId="{1EC2C925-1727-242D-864D-BCE83C27DC9D}"/>
          </ac:spMkLst>
        </pc:spChg>
        <pc:spChg chg="mod">
          <ac:chgData name="Giulio Duso" userId="c33df2b4d2f0c5f5" providerId="LiveId" clId="{32588D07-3CBC-441F-B3BD-22F4E0B6069B}" dt="2024-05-19T20:04:50.539" v="4361" actId="20577"/>
          <ac:spMkLst>
            <pc:docMk/>
            <pc:sldMk cId="3448150442" sldId="269"/>
            <ac:spMk id="6" creationId="{139A133B-497C-C9F5-5C47-AF9CDC40C225}"/>
          </ac:spMkLst>
        </pc:spChg>
      </pc:sldChg>
      <pc:sldChg chg="addSp delSp modSp add mod modTransition delAnim">
        <pc:chgData name="Giulio Duso" userId="c33df2b4d2f0c5f5" providerId="LiveId" clId="{32588D07-3CBC-441F-B3BD-22F4E0B6069B}" dt="2024-06-21T11:40:58.674" v="33102" actId="20577"/>
        <pc:sldMkLst>
          <pc:docMk/>
          <pc:sldMk cId="3847889757" sldId="270"/>
        </pc:sldMkLst>
        <pc:spChg chg="del mod">
          <ac:chgData name="Giulio Duso" userId="c33df2b4d2f0c5f5" providerId="LiveId" clId="{32588D07-3CBC-441F-B3BD-22F4E0B6069B}" dt="2024-05-24T14:18:43.596" v="5970"/>
          <ac:spMkLst>
            <pc:docMk/>
            <pc:sldMk cId="3847889757" sldId="270"/>
            <ac:spMk id="2" creationId="{586D58E0-F0E8-BD14-5386-DD61EA6494F8}"/>
          </ac:spMkLst>
        </pc:spChg>
        <pc:spChg chg="del">
          <ac:chgData name="Giulio Duso" userId="c33df2b4d2f0c5f5" providerId="LiveId" clId="{32588D07-3CBC-441F-B3BD-22F4E0B6069B}" dt="2024-05-24T14:18:45.386" v="5971" actId="478"/>
          <ac:spMkLst>
            <pc:docMk/>
            <pc:sldMk cId="3847889757" sldId="270"/>
            <ac:spMk id="3" creationId="{12C106FC-336B-20AB-6E07-6085B41A5D91}"/>
          </ac:spMkLst>
        </pc:spChg>
        <pc:spChg chg="add mod">
          <ac:chgData name="Giulio Duso" userId="c33df2b4d2f0c5f5" providerId="LiveId" clId="{32588D07-3CBC-441F-B3BD-22F4E0B6069B}" dt="2024-06-21T11:40:58.674" v="33102" actId="20577"/>
          <ac:spMkLst>
            <pc:docMk/>
            <pc:sldMk cId="3847889757" sldId="270"/>
            <ac:spMk id="6" creationId="{AFE1054E-F4F6-30CB-934D-ACF687CA3848}"/>
          </ac:spMkLst>
        </pc:spChg>
        <pc:spChg chg="del mod">
          <ac:chgData name="Giulio Duso" userId="c33df2b4d2f0c5f5" providerId="LiveId" clId="{32588D07-3CBC-441F-B3BD-22F4E0B6069B}" dt="2024-05-24T14:18:43.595" v="5968" actId="478"/>
          <ac:spMkLst>
            <pc:docMk/>
            <pc:sldMk cId="3847889757" sldId="270"/>
            <ac:spMk id="8" creationId="{92530C27-C192-5EC8-7195-CE63F99EE99C}"/>
          </ac:spMkLst>
        </pc:spChg>
        <pc:spChg chg="add mod">
          <ac:chgData name="Giulio Duso" userId="c33df2b4d2f0c5f5" providerId="LiveId" clId="{32588D07-3CBC-441F-B3BD-22F4E0B6069B}" dt="2024-06-19T07:58:57.288" v="32836" actId="1076"/>
          <ac:spMkLst>
            <pc:docMk/>
            <pc:sldMk cId="3847889757" sldId="270"/>
            <ac:spMk id="9" creationId="{9EADFCB9-C33C-5ADD-DFDE-8E91056C3910}"/>
          </ac:spMkLst>
        </pc:spChg>
        <pc:picChg chg="del">
          <ac:chgData name="Giulio Duso" userId="c33df2b4d2f0c5f5" providerId="LiveId" clId="{32588D07-3CBC-441F-B3BD-22F4E0B6069B}" dt="2024-05-24T14:18:35.851" v="5965" actId="478"/>
          <ac:picMkLst>
            <pc:docMk/>
            <pc:sldMk cId="3847889757" sldId="270"/>
            <ac:picMk id="11" creationId="{D240827E-E834-E6AC-FED2-CC7A97BE7C38}"/>
          </ac:picMkLst>
        </pc:picChg>
        <pc:cxnChg chg="del mod">
          <ac:chgData name="Giulio Duso" userId="c33df2b4d2f0c5f5" providerId="LiveId" clId="{32588D07-3CBC-441F-B3BD-22F4E0B6069B}" dt="2024-05-24T14:18:45.386" v="5971" actId="478"/>
          <ac:cxnSpMkLst>
            <pc:docMk/>
            <pc:sldMk cId="3847889757" sldId="270"/>
            <ac:cxnSpMk id="7" creationId="{6F434309-CD8B-4746-441F-6157A2926E17}"/>
          </ac:cxnSpMkLst>
        </pc:cxnChg>
      </pc:sldChg>
      <pc:sldChg chg="addSp delSp modSp add mod ord modTransition modAnim">
        <pc:chgData name="Giulio Duso" userId="c33df2b4d2f0c5f5" providerId="LiveId" clId="{32588D07-3CBC-441F-B3BD-22F4E0B6069B}" dt="2024-06-24T16:48:51.947" v="35028" actId="20577"/>
        <pc:sldMkLst>
          <pc:docMk/>
          <pc:sldMk cId="3640677030" sldId="271"/>
        </pc:sldMkLst>
        <pc:spChg chg="add mod">
          <ac:chgData name="Giulio Duso" userId="c33df2b4d2f0c5f5" providerId="LiveId" clId="{32588D07-3CBC-441F-B3BD-22F4E0B6069B}" dt="2024-05-24T17:55:24.493" v="12821" actId="1076"/>
          <ac:spMkLst>
            <pc:docMk/>
            <pc:sldMk cId="3640677030" sldId="271"/>
            <ac:spMk id="3" creationId="{2B59EE47-95D3-0EF4-486F-39A0328593F6}"/>
          </ac:spMkLst>
        </pc:spChg>
        <pc:spChg chg="add mod">
          <ac:chgData name="Giulio Duso" userId="c33df2b4d2f0c5f5" providerId="LiveId" clId="{32588D07-3CBC-441F-B3BD-22F4E0B6069B}" dt="2024-05-24T17:55:33.191" v="12823" actId="1076"/>
          <ac:spMkLst>
            <pc:docMk/>
            <pc:sldMk cId="3640677030" sldId="271"/>
            <ac:spMk id="5" creationId="{0B2869A2-65B6-F6EC-2F47-DE3B5991E19C}"/>
          </ac:spMkLst>
        </pc:spChg>
        <pc:spChg chg="mod">
          <ac:chgData name="Giulio Duso" userId="c33df2b4d2f0c5f5" providerId="LiveId" clId="{32588D07-3CBC-441F-B3BD-22F4E0B6069B}" dt="2024-05-24T17:43:26.278" v="12382" actId="20577"/>
          <ac:spMkLst>
            <pc:docMk/>
            <pc:sldMk cId="3640677030" sldId="271"/>
            <ac:spMk id="8" creationId="{C3744FB8-D0B7-E4F8-5730-658012256CD3}"/>
          </ac:spMkLst>
        </pc:spChg>
        <pc:spChg chg="add mod">
          <ac:chgData name="Giulio Duso" userId="c33df2b4d2f0c5f5" providerId="LiveId" clId="{32588D07-3CBC-441F-B3BD-22F4E0B6069B}" dt="2024-05-24T17:53:24.968" v="12807" actId="1076"/>
          <ac:spMkLst>
            <pc:docMk/>
            <pc:sldMk cId="3640677030" sldId="271"/>
            <ac:spMk id="14" creationId="{8A08303C-7A8D-64A9-D6B0-37DDA406AEB9}"/>
          </ac:spMkLst>
        </pc:spChg>
        <pc:spChg chg="add mod">
          <ac:chgData name="Giulio Duso" userId="c33df2b4d2f0c5f5" providerId="LiveId" clId="{32588D07-3CBC-441F-B3BD-22F4E0B6069B}" dt="2024-05-24T17:57:35.982" v="12844" actId="1076"/>
          <ac:spMkLst>
            <pc:docMk/>
            <pc:sldMk cId="3640677030" sldId="271"/>
            <ac:spMk id="17" creationId="{41424E0F-F4F7-2411-1646-A12B55712D92}"/>
          </ac:spMkLst>
        </pc:spChg>
        <pc:spChg chg="add mod">
          <ac:chgData name="Giulio Duso" userId="c33df2b4d2f0c5f5" providerId="LiveId" clId="{32588D07-3CBC-441F-B3BD-22F4E0B6069B}" dt="2024-06-24T16:48:51.947" v="35028" actId="20577"/>
          <ac:spMkLst>
            <pc:docMk/>
            <pc:sldMk cId="3640677030" sldId="271"/>
            <ac:spMk id="21" creationId="{4BF5D176-079F-FEEF-C4E6-9D32490EFCCA}"/>
          </ac:spMkLst>
        </pc:spChg>
        <pc:spChg chg="add del">
          <ac:chgData name="Giulio Duso" userId="c33df2b4d2f0c5f5" providerId="LiveId" clId="{32588D07-3CBC-441F-B3BD-22F4E0B6069B}" dt="2024-05-24T17:56:37.152" v="12831" actId="478"/>
          <ac:spMkLst>
            <pc:docMk/>
            <pc:sldMk cId="3640677030" sldId="271"/>
            <ac:spMk id="43" creationId="{FF7F25E0-4CA6-03F7-4985-9CC94464DED0}"/>
          </ac:spMkLst>
        </pc:spChg>
        <pc:spChg chg="add mod">
          <ac:chgData name="Giulio Duso" userId="c33df2b4d2f0c5f5" providerId="LiveId" clId="{32588D07-3CBC-441F-B3BD-22F4E0B6069B}" dt="2024-05-24T17:56:51.022" v="12833" actId="1076"/>
          <ac:spMkLst>
            <pc:docMk/>
            <pc:sldMk cId="3640677030" sldId="271"/>
            <ac:spMk id="44" creationId="{3671ADF0-57B2-3988-A8AB-B702F0CDE05E}"/>
          </ac:spMkLst>
        </pc:spChg>
        <pc:spChg chg="add mod">
          <ac:chgData name="Giulio Duso" userId="c33df2b4d2f0c5f5" providerId="LiveId" clId="{32588D07-3CBC-441F-B3BD-22F4E0B6069B}" dt="2024-05-24T17:57:02.672" v="12835" actId="1076"/>
          <ac:spMkLst>
            <pc:docMk/>
            <pc:sldMk cId="3640677030" sldId="271"/>
            <ac:spMk id="45" creationId="{C830937F-158C-3703-9401-8387C95D5E7F}"/>
          </ac:spMkLst>
        </pc:spChg>
        <pc:spChg chg="add mod">
          <ac:chgData name="Giulio Duso" userId="c33df2b4d2f0c5f5" providerId="LiveId" clId="{32588D07-3CBC-441F-B3BD-22F4E0B6069B}" dt="2024-05-24T17:57:19.023" v="12837" actId="1076"/>
          <ac:spMkLst>
            <pc:docMk/>
            <pc:sldMk cId="3640677030" sldId="271"/>
            <ac:spMk id="46" creationId="{1E052B03-6296-278A-C000-BA9F3DEFD955}"/>
          </ac:spMkLst>
        </pc:spChg>
        <pc:spChg chg="add mod">
          <ac:chgData name="Giulio Duso" userId="c33df2b4d2f0c5f5" providerId="LiveId" clId="{32588D07-3CBC-441F-B3BD-22F4E0B6069B}" dt="2024-05-24T17:57:46.847" v="12845" actId="1076"/>
          <ac:spMkLst>
            <pc:docMk/>
            <pc:sldMk cId="3640677030" sldId="271"/>
            <ac:spMk id="47" creationId="{4856AF10-EEDB-5780-0E19-BBDAA718C59C}"/>
          </ac:spMkLst>
        </pc:spChg>
        <pc:picChg chg="add mod ord">
          <ac:chgData name="Giulio Duso" userId="c33df2b4d2f0c5f5" providerId="LiveId" clId="{32588D07-3CBC-441F-B3BD-22F4E0B6069B}" dt="2024-05-24T17:57:30.951" v="12842" actId="1076"/>
          <ac:picMkLst>
            <pc:docMk/>
            <pc:sldMk cId="3640677030" sldId="271"/>
            <ac:picMk id="2" creationId="{DE056901-574E-61FF-58A4-7E11625FD663}"/>
          </ac:picMkLst>
        </pc:picChg>
        <pc:picChg chg="mod">
          <ac:chgData name="Giulio Duso" userId="c33df2b4d2f0c5f5" providerId="LiveId" clId="{32588D07-3CBC-441F-B3BD-22F4E0B6069B}" dt="2024-05-24T18:01:23.831" v="12866" actId="1076"/>
          <ac:picMkLst>
            <pc:docMk/>
            <pc:sldMk cId="3640677030" sldId="271"/>
            <ac:picMk id="10" creationId="{19786DA0-037E-CC74-79E8-749C3857541A}"/>
          </ac:picMkLst>
        </pc:picChg>
        <pc:picChg chg="del">
          <ac:chgData name="Giulio Duso" userId="c33df2b4d2f0c5f5" providerId="LiveId" clId="{32588D07-3CBC-441F-B3BD-22F4E0B6069B}" dt="2024-05-24T17:37:41.144" v="11640" actId="478"/>
          <ac:picMkLst>
            <pc:docMk/>
            <pc:sldMk cId="3640677030" sldId="271"/>
            <ac:picMk id="12" creationId="{F1A4DCBD-4936-3265-222E-F85D66E7540E}"/>
          </ac:picMkLst>
        </pc:picChg>
        <pc:cxnChg chg="add mod">
          <ac:chgData name="Giulio Duso" userId="c33df2b4d2f0c5f5" providerId="LiveId" clId="{32588D07-3CBC-441F-B3BD-22F4E0B6069B}" dt="2024-05-24T17:56:01.914" v="12826" actId="14100"/>
          <ac:cxnSpMkLst>
            <pc:docMk/>
            <pc:sldMk cId="3640677030" sldId="271"/>
            <ac:cxnSpMk id="9" creationId="{074EF2E6-1FBA-B2D3-9BC5-0B753364BF5B}"/>
          </ac:cxnSpMkLst>
        </pc:cxnChg>
        <pc:cxnChg chg="add mod">
          <ac:chgData name="Giulio Duso" userId="c33df2b4d2f0c5f5" providerId="LiveId" clId="{32588D07-3CBC-441F-B3BD-22F4E0B6069B}" dt="2024-05-24T17:55:56.606" v="12825" actId="14100"/>
          <ac:cxnSpMkLst>
            <pc:docMk/>
            <pc:sldMk cId="3640677030" sldId="271"/>
            <ac:cxnSpMk id="13" creationId="{FFC094D8-2481-2989-862D-235AEC2B94F3}"/>
          </ac:cxnSpMkLst>
        </pc:cxnChg>
        <pc:cxnChg chg="add mod">
          <ac:chgData name="Giulio Duso" userId="c33df2b4d2f0c5f5" providerId="LiveId" clId="{32588D07-3CBC-441F-B3BD-22F4E0B6069B}" dt="2024-06-24T16:48:47.758" v="35013" actId="20577"/>
          <ac:cxnSpMkLst>
            <pc:docMk/>
            <pc:sldMk cId="3640677030" sldId="271"/>
            <ac:cxnSpMk id="18" creationId="{053DB5F5-2877-830E-F3CE-8EE3C2B57E75}"/>
          </ac:cxnSpMkLst>
        </pc:cxnChg>
        <pc:cxnChg chg="add mod">
          <ac:chgData name="Giulio Duso" userId="c33df2b4d2f0c5f5" providerId="LiveId" clId="{32588D07-3CBC-441F-B3BD-22F4E0B6069B}" dt="2024-05-24T17:58:04.300" v="12848" actId="14100"/>
          <ac:cxnSpMkLst>
            <pc:docMk/>
            <pc:sldMk cId="3640677030" sldId="271"/>
            <ac:cxnSpMk id="49" creationId="{5D05F175-8787-407D-0DF5-ECA84AC68BD6}"/>
          </ac:cxnSpMkLst>
        </pc:cxnChg>
        <pc:cxnChg chg="add mod">
          <ac:chgData name="Giulio Duso" userId="c33df2b4d2f0c5f5" providerId="LiveId" clId="{32588D07-3CBC-441F-B3BD-22F4E0B6069B}" dt="2024-05-24T17:58:18.467" v="12851" actId="14100"/>
          <ac:cxnSpMkLst>
            <pc:docMk/>
            <pc:sldMk cId="3640677030" sldId="271"/>
            <ac:cxnSpMk id="51" creationId="{3D2E30ED-898F-9B2E-8D68-D3422A9B224A}"/>
          </ac:cxnSpMkLst>
        </pc:cxnChg>
        <pc:cxnChg chg="add mod">
          <ac:chgData name="Giulio Duso" userId="c33df2b4d2f0c5f5" providerId="LiveId" clId="{32588D07-3CBC-441F-B3BD-22F4E0B6069B}" dt="2024-05-24T17:58:43.060" v="12855" actId="14100"/>
          <ac:cxnSpMkLst>
            <pc:docMk/>
            <pc:sldMk cId="3640677030" sldId="271"/>
            <ac:cxnSpMk id="53" creationId="{7AC7AB6E-EF8B-9739-17F1-6A8FEE380240}"/>
          </ac:cxnSpMkLst>
        </pc:cxnChg>
        <pc:cxnChg chg="add mod">
          <ac:chgData name="Giulio Duso" userId="c33df2b4d2f0c5f5" providerId="LiveId" clId="{32588D07-3CBC-441F-B3BD-22F4E0B6069B}" dt="2024-06-24T16:48:47.758" v="35013" actId="20577"/>
          <ac:cxnSpMkLst>
            <pc:docMk/>
            <pc:sldMk cId="3640677030" sldId="271"/>
            <ac:cxnSpMk id="55" creationId="{768DE510-DC2F-8B31-351B-9848E50AACB2}"/>
          </ac:cxnSpMkLst>
        </pc:cxnChg>
      </pc:sldChg>
      <pc:sldChg chg="modSp mod modTransition">
        <pc:chgData name="Giulio Duso" userId="c33df2b4d2f0c5f5" providerId="LiveId" clId="{32588D07-3CBC-441F-B3BD-22F4E0B6069B}" dt="2024-05-27T07:36:24.015" v="20277"/>
        <pc:sldMkLst>
          <pc:docMk/>
          <pc:sldMk cId="1701993034" sldId="272"/>
        </pc:sldMkLst>
        <pc:spChg chg="mod">
          <ac:chgData name="Giulio Duso" userId="c33df2b4d2f0c5f5" providerId="LiveId" clId="{32588D07-3CBC-441F-B3BD-22F4E0B6069B}" dt="2024-05-26T14:41:32.503" v="19467" actId="20577"/>
          <ac:spMkLst>
            <pc:docMk/>
            <pc:sldMk cId="1701993034" sldId="272"/>
            <ac:spMk id="6" creationId="{139A133B-497C-C9F5-5C47-AF9CDC40C225}"/>
          </ac:spMkLst>
        </pc:spChg>
      </pc:sldChg>
      <pc:sldChg chg="addSp delSp modSp mod modTransition delAnim modAnim">
        <pc:chgData name="Giulio Duso" userId="c33df2b4d2f0c5f5" providerId="LiveId" clId="{32588D07-3CBC-441F-B3BD-22F4E0B6069B}" dt="2024-06-19T07:51:29.701" v="32816"/>
        <pc:sldMkLst>
          <pc:docMk/>
          <pc:sldMk cId="2944759305" sldId="274"/>
        </pc:sldMkLst>
        <pc:spChg chg="add del mod">
          <ac:chgData name="Giulio Duso" userId="c33df2b4d2f0c5f5" providerId="LiveId" clId="{32588D07-3CBC-441F-B3BD-22F4E0B6069B}" dt="2024-06-19T07:44:46.036" v="32669"/>
          <ac:spMkLst>
            <pc:docMk/>
            <pc:sldMk cId="2944759305" sldId="274"/>
            <ac:spMk id="2" creationId="{69C0A327-ACC4-9734-CC9F-B0F2D01E96B2}"/>
          </ac:spMkLst>
        </pc:spChg>
        <pc:spChg chg="add mod">
          <ac:chgData name="Giulio Duso" userId="c33df2b4d2f0c5f5" providerId="LiveId" clId="{32588D07-3CBC-441F-B3BD-22F4E0B6069B}" dt="2024-06-19T07:50:51.111" v="32814" actId="20577"/>
          <ac:spMkLst>
            <pc:docMk/>
            <pc:sldMk cId="2944759305" sldId="274"/>
            <ac:spMk id="7" creationId="{1F45BC03-14C9-5E9A-ADCA-D4EEF0820BD1}"/>
          </ac:spMkLst>
        </pc:spChg>
        <pc:spChg chg="del">
          <ac:chgData name="Giulio Duso" userId="c33df2b4d2f0c5f5" providerId="LiveId" clId="{32588D07-3CBC-441F-B3BD-22F4E0B6069B}" dt="2024-06-19T07:43:09.695" v="32646" actId="478"/>
          <ac:spMkLst>
            <pc:docMk/>
            <pc:sldMk cId="2944759305" sldId="274"/>
            <ac:spMk id="10" creationId="{D11A111C-7600-4C04-E5D3-59C013B94031}"/>
          </ac:spMkLst>
        </pc:spChg>
        <pc:spChg chg="del">
          <ac:chgData name="Giulio Duso" userId="c33df2b4d2f0c5f5" providerId="LiveId" clId="{32588D07-3CBC-441F-B3BD-22F4E0B6069B}" dt="2024-06-19T07:43:30.697" v="32652" actId="478"/>
          <ac:spMkLst>
            <pc:docMk/>
            <pc:sldMk cId="2944759305" sldId="274"/>
            <ac:spMk id="13" creationId="{74FA249B-CB66-1577-10E0-2770C928D2B1}"/>
          </ac:spMkLst>
        </pc:spChg>
        <pc:spChg chg="del mod">
          <ac:chgData name="Giulio Duso" userId="c33df2b4d2f0c5f5" providerId="LiveId" clId="{32588D07-3CBC-441F-B3BD-22F4E0B6069B}" dt="2024-06-19T07:43:01.122" v="32641" actId="478"/>
          <ac:spMkLst>
            <pc:docMk/>
            <pc:sldMk cId="2944759305" sldId="274"/>
            <ac:spMk id="19" creationId="{28714B10-1D87-3DA2-550A-B57C1073C7E2}"/>
          </ac:spMkLst>
        </pc:spChg>
        <pc:spChg chg="del">
          <ac:chgData name="Giulio Duso" userId="c33df2b4d2f0c5f5" providerId="LiveId" clId="{32588D07-3CBC-441F-B3BD-22F4E0B6069B}" dt="2024-06-19T07:43:02.146" v="32642" actId="478"/>
          <ac:spMkLst>
            <pc:docMk/>
            <pc:sldMk cId="2944759305" sldId="274"/>
            <ac:spMk id="20" creationId="{C8BF4A0A-E108-1C56-50F8-C5344FD08B5D}"/>
          </ac:spMkLst>
        </pc:spChg>
        <pc:spChg chg="del">
          <ac:chgData name="Giulio Duso" userId="c33df2b4d2f0c5f5" providerId="LiveId" clId="{32588D07-3CBC-441F-B3BD-22F4E0B6069B}" dt="2024-06-19T07:43:30.167" v="32651" actId="478"/>
          <ac:spMkLst>
            <pc:docMk/>
            <pc:sldMk cId="2944759305" sldId="274"/>
            <ac:spMk id="21" creationId="{CFBE184F-6623-FB8D-3D12-000CBC904147}"/>
          </ac:spMkLst>
        </pc:spChg>
        <pc:spChg chg="del">
          <ac:chgData name="Giulio Duso" userId="c33df2b4d2f0c5f5" providerId="LiveId" clId="{32588D07-3CBC-441F-B3BD-22F4E0B6069B}" dt="2024-06-19T07:43:29.071" v="32650" actId="478"/>
          <ac:spMkLst>
            <pc:docMk/>
            <pc:sldMk cId="2944759305" sldId="274"/>
            <ac:spMk id="22" creationId="{0934BCDB-3D13-035C-B219-75C166A463DD}"/>
          </ac:spMkLst>
        </pc:spChg>
        <pc:spChg chg="del">
          <ac:chgData name="Giulio Duso" userId="c33df2b4d2f0c5f5" providerId="LiveId" clId="{32588D07-3CBC-441F-B3BD-22F4E0B6069B}" dt="2024-06-19T07:43:52.876" v="32660" actId="478"/>
          <ac:spMkLst>
            <pc:docMk/>
            <pc:sldMk cId="2944759305" sldId="274"/>
            <ac:spMk id="23" creationId="{6F0A4B2E-F4E7-F066-3F38-3243D9459D61}"/>
          </ac:spMkLst>
        </pc:spChg>
        <pc:spChg chg="add mod">
          <ac:chgData name="Giulio Duso" userId="c33df2b4d2f0c5f5" providerId="LiveId" clId="{32588D07-3CBC-441F-B3BD-22F4E0B6069B}" dt="2024-06-19T07:45:46.673" v="32677" actId="1076"/>
          <ac:spMkLst>
            <pc:docMk/>
            <pc:sldMk cId="2944759305" sldId="274"/>
            <ac:spMk id="26" creationId="{D0CF126B-6DA3-B2AF-3941-E7BC15019EA6}"/>
          </ac:spMkLst>
        </pc:spChg>
        <pc:spChg chg="add del mod">
          <ac:chgData name="Giulio Duso" userId="c33df2b4d2f0c5f5" providerId="LiveId" clId="{32588D07-3CBC-441F-B3BD-22F4E0B6069B}" dt="2024-06-18T18:45:05.514" v="32542" actId="478"/>
          <ac:spMkLst>
            <pc:docMk/>
            <pc:sldMk cId="2944759305" sldId="274"/>
            <ac:spMk id="27" creationId="{E14CFDE2-4134-1511-CEF4-1F459A6E9A3B}"/>
          </ac:spMkLst>
        </pc:spChg>
        <pc:spChg chg="add mod">
          <ac:chgData name="Giulio Duso" userId="c33df2b4d2f0c5f5" providerId="LiveId" clId="{32588D07-3CBC-441F-B3BD-22F4E0B6069B}" dt="2024-06-19T07:45:44.349" v="32676" actId="14100"/>
          <ac:spMkLst>
            <pc:docMk/>
            <pc:sldMk cId="2944759305" sldId="274"/>
            <ac:spMk id="28" creationId="{E2904F39-7044-FEED-EA20-96BBEAC66550}"/>
          </ac:spMkLst>
        </pc:spChg>
        <pc:spChg chg="add mod">
          <ac:chgData name="Giulio Duso" userId="c33df2b4d2f0c5f5" providerId="LiveId" clId="{32588D07-3CBC-441F-B3BD-22F4E0B6069B}" dt="2024-06-18T18:45:46.129" v="32552" actId="14100"/>
          <ac:spMkLst>
            <pc:docMk/>
            <pc:sldMk cId="2944759305" sldId="274"/>
            <ac:spMk id="29" creationId="{AFA583CB-0DC1-97D8-F0B0-4834691E5A14}"/>
          </ac:spMkLst>
        </pc:spChg>
        <pc:picChg chg="add mod">
          <ac:chgData name="Giulio Duso" userId="c33df2b4d2f0c5f5" providerId="LiveId" clId="{32588D07-3CBC-441F-B3BD-22F4E0B6069B}" dt="2024-06-19T07:45:22.113" v="32672" actId="1076"/>
          <ac:picMkLst>
            <pc:docMk/>
            <pc:sldMk cId="2944759305" sldId="274"/>
            <ac:picMk id="3" creationId="{912B0295-06D7-4407-F9A6-13B925B99C10}"/>
          </ac:picMkLst>
        </pc:picChg>
        <pc:picChg chg="add del mod modCrop">
          <ac:chgData name="Giulio Duso" userId="c33df2b4d2f0c5f5" providerId="LiveId" clId="{32588D07-3CBC-441F-B3BD-22F4E0B6069B}" dt="2024-06-18T18:40:25.203" v="32339" actId="478"/>
          <ac:picMkLst>
            <pc:docMk/>
            <pc:sldMk cId="2944759305" sldId="274"/>
            <ac:picMk id="3" creationId="{EFD76D06-37A4-14E5-3323-BAC298D65C89}"/>
          </ac:picMkLst>
        </pc:picChg>
        <pc:picChg chg="del mod">
          <ac:chgData name="Giulio Duso" userId="c33df2b4d2f0c5f5" providerId="LiveId" clId="{32588D07-3CBC-441F-B3BD-22F4E0B6069B}" dt="2024-06-19T07:43:08.339" v="32645" actId="478"/>
          <ac:picMkLst>
            <pc:docMk/>
            <pc:sldMk cId="2944759305" sldId="274"/>
            <ac:picMk id="5" creationId="{87A3318D-AD1E-A3CC-4A6E-3B0E9EDB04E8}"/>
          </ac:picMkLst>
        </pc:picChg>
        <pc:picChg chg="del">
          <ac:chgData name="Giulio Duso" userId="c33df2b4d2f0c5f5" providerId="LiveId" clId="{32588D07-3CBC-441F-B3BD-22F4E0B6069B}" dt="2024-06-19T07:42:57.871" v="32639" actId="478"/>
          <ac:picMkLst>
            <pc:docMk/>
            <pc:sldMk cId="2944759305" sldId="274"/>
            <ac:picMk id="8" creationId="{42786AFE-62A8-660A-FA48-05A5BA03364A}"/>
          </ac:picMkLst>
        </pc:picChg>
        <pc:picChg chg="add del mod modCrop">
          <ac:chgData name="Giulio Duso" userId="c33df2b4d2f0c5f5" providerId="LiveId" clId="{32588D07-3CBC-441F-B3BD-22F4E0B6069B}" dt="2024-06-18T18:40:28.299" v="32340" actId="478"/>
          <ac:picMkLst>
            <pc:docMk/>
            <pc:sldMk cId="2944759305" sldId="274"/>
            <ac:picMk id="9" creationId="{E5F2B520-D423-3F23-203B-F4F909CA71EB}"/>
          </ac:picMkLst>
        </pc:picChg>
        <pc:picChg chg="del">
          <ac:chgData name="Giulio Duso" userId="c33df2b4d2f0c5f5" providerId="LiveId" clId="{32588D07-3CBC-441F-B3BD-22F4E0B6069B}" dt="2024-06-19T07:43:05.198" v="32643" actId="478"/>
          <ac:picMkLst>
            <pc:docMk/>
            <pc:sldMk cId="2944759305" sldId="274"/>
            <ac:picMk id="12" creationId="{D0040F2D-CCD1-27C2-C816-7DAA69F74F5B}"/>
          </ac:picMkLst>
        </pc:picChg>
        <pc:picChg chg="add mod">
          <ac:chgData name="Giulio Duso" userId="c33df2b4d2f0c5f5" providerId="LiveId" clId="{32588D07-3CBC-441F-B3BD-22F4E0B6069B}" dt="2024-06-19T07:45:26.998" v="32674" actId="1076"/>
          <ac:picMkLst>
            <pc:docMk/>
            <pc:sldMk cId="2944759305" sldId="274"/>
            <ac:picMk id="14" creationId="{FB8C13FE-0488-C384-99C7-4147C71D8AAE}"/>
          </ac:picMkLst>
        </pc:picChg>
        <pc:picChg chg="add mod">
          <ac:chgData name="Giulio Duso" userId="c33df2b4d2f0c5f5" providerId="LiveId" clId="{32588D07-3CBC-441F-B3BD-22F4E0B6069B}" dt="2024-06-19T07:43:41.772" v="32657" actId="1076"/>
          <ac:picMkLst>
            <pc:docMk/>
            <pc:sldMk cId="2944759305" sldId="274"/>
            <ac:picMk id="25" creationId="{10F0BBF5-67A6-EAA8-07D9-2CD446C10DDD}"/>
          </ac:picMkLst>
        </pc:picChg>
        <pc:cxnChg chg="del">
          <ac:chgData name="Giulio Duso" userId="c33df2b4d2f0c5f5" providerId="LiveId" clId="{32588D07-3CBC-441F-B3BD-22F4E0B6069B}" dt="2024-06-19T07:43:32.565" v="32654" actId="478"/>
          <ac:cxnSpMkLst>
            <pc:docMk/>
            <pc:sldMk cId="2944759305" sldId="274"/>
            <ac:cxnSpMk id="15" creationId="{DC422516-8426-2A32-C551-1CCC9E121B30}"/>
          </ac:cxnSpMkLst>
        </pc:cxnChg>
        <pc:cxnChg chg="del">
          <ac:chgData name="Giulio Duso" userId="c33df2b4d2f0c5f5" providerId="LiveId" clId="{32588D07-3CBC-441F-B3BD-22F4E0B6069B}" dt="2024-06-19T07:43:31.324" v="32653" actId="478"/>
          <ac:cxnSpMkLst>
            <pc:docMk/>
            <pc:sldMk cId="2944759305" sldId="274"/>
            <ac:cxnSpMk id="16" creationId="{755B131A-ACA7-F7D3-A389-F1BC6F05E505}"/>
          </ac:cxnSpMkLst>
        </pc:cxnChg>
        <pc:cxnChg chg="del">
          <ac:chgData name="Giulio Duso" userId="c33df2b4d2f0c5f5" providerId="LiveId" clId="{32588D07-3CBC-441F-B3BD-22F4E0B6069B}" dt="2024-06-19T07:43:33.691" v="32655" actId="478"/>
          <ac:cxnSpMkLst>
            <pc:docMk/>
            <pc:sldMk cId="2944759305" sldId="274"/>
            <ac:cxnSpMk id="17" creationId="{5C03C294-223F-7CCF-F47E-1ABF1C1122FE}"/>
          </ac:cxnSpMkLst>
        </pc:cxnChg>
        <pc:cxnChg chg="del">
          <ac:chgData name="Giulio Duso" userId="c33df2b4d2f0c5f5" providerId="LiveId" clId="{32588D07-3CBC-441F-B3BD-22F4E0B6069B}" dt="2024-06-19T07:43:35.060" v="32656" actId="478"/>
          <ac:cxnSpMkLst>
            <pc:docMk/>
            <pc:sldMk cId="2944759305" sldId="274"/>
            <ac:cxnSpMk id="18" creationId="{C9F1F1A9-E12A-4B65-91BF-09B53C9159E1}"/>
          </ac:cxnSpMkLst>
        </pc:cxnChg>
      </pc:sldChg>
      <pc:sldChg chg="delSp modSp mod modTransition delAnim">
        <pc:chgData name="Giulio Duso" userId="c33df2b4d2f0c5f5" providerId="LiveId" clId="{32588D07-3CBC-441F-B3BD-22F4E0B6069B}" dt="2024-06-24T13:10:11.625" v="34964" actId="20577"/>
        <pc:sldMkLst>
          <pc:docMk/>
          <pc:sldMk cId="4284539062" sldId="275"/>
        </pc:sldMkLst>
        <pc:spChg chg="del">
          <ac:chgData name="Giulio Duso" userId="c33df2b4d2f0c5f5" providerId="LiveId" clId="{32588D07-3CBC-441F-B3BD-22F4E0B6069B}" dt="2024-06-24T12:10:48.117" v="34935" actId="478"/>
          <ac:spMkLst>
            <pc:docMk/>
            <pc:sldMk cId="4284539062" sldId="275"/>
            <ac:spMk id="2" creationId="{1EC2C925-1727-242D-864D-BCE83C27DC9D}"/>
          </ac:spMkLst>
        </pc:spChg>
        <pc:spChg chg="mod">
          <ac:chgData name="Giulio Duso" userId="c33df2b4d2f0c5f5" providerId="LiveId" clId="{32588D07-3CBC-441F-B3BD-22F4E0B6069B}" dt="2024-06-24T13:10:11.625" v="34964" actId="20577"/>
          <ac:spMkLst>
            <pc:docMk/>
            <pc:sldMk cId="4284539062" sldId="275"/>
            <ac:spMk id="19" creationId="{055CAB53-5360-F99C-D032-0110F918C156}"/>
          </ac:spMkLst>
        </pc:spChg>
        <pc:spChg chg="mod">
          <ac:chgData name="Giulio Duso" userId="c33df2b4d2f0c5f5" providerId="LiveId" clId="{32588D07-3CBC-441F-B3BD-22F4E0B6069B}" dt="2024-06-24T12:14:24.086" v="34949" actId="20577"/>
          <ac:spMkLst>
            <pc:docMk/>
            <pc:sldMk cId="4284539062" sldId="275"/>
            <ac:spMk id="30" creationId="{5333E891-8430-7E64-41A3-CD8B8CC731A9}"/>
          </ac:spMkLst>
        </pc:spChg>
      </pc:sldChg>
      <pc:sldChg chg="modTransition">
        <pc:chgData name="Giulio Duso" userId="c33df2b4d2f0c5f5" providerId="LiveId" clId="{32588D07-3CBC-441F-B3BD-22F4E0B6069B}" dt="2024-05-27T07:36:35.583" v="20281"/>
        <pc:sldMkLst>
          <pc:docMk/>
          <pc:sldMk cId="3680283477" sldId="276"/>
        </pc:sldMkLst>
      </pc:sldChg>
      <pc:sldChg chg="modTransition">
        <pc:chgData name="Giulio Duso" userId="c33df2b4d2f0c5f5" providerId="LiveId" clId="{32588D07-3CBC-441F-B3BD-22F4E0B6069B}" dt="2024-05-27T07:36:38.391" v="20282"/>
        <pc:sldMkLst>
          <pc:docMk/>
          <pc:sldMk cId="959420816" sldId="277"/>
        </pc:sldMkLst>
      </pc:sldChg>
      <pc:sldChg chg="addSp delSp modSp add mod modTransition delAnim modAnim">
        <pc:chgData name="Giulio Duso" userId="c33df2b4d2f0c5f5" providerId="LiveId" clId="{32588D07-3CBC-441F-B3BD-22F4E0B6069B}" dt="2024-05-27T07:36:44.239" v="20284"/>
        <pc:sldMkLst>
          <pc:docMk/>
          <pc:sldMk cId="3603822986" sldId="278"/>
        </pc:sldMkLst>
        <pc:spChg chg="add mod">
          <ac:chgData name="Giulio Duso" userId="c33df2b4d2f0c5f5" providerId="LiveId" clId="{32588D07-3CBC-441F-B3BD-22F4E0B6069B}" dt="2024-05-26T11:10:21.053" v="13970" actId="2711"/>
          <ac:spMkLst>
            <pc:docMk/>
            <pc:sldMk cId="3603822986" sldId="278"/>
            <ac:spMk id="2" creationId="{E27F048A-F353-0B4C-06DD-730AB31B0386}"/>
          </ac:spMkLst>
        </pc:spChg>
        <pc:spChg chg="mod">
          <ac:chgData name="Giulio Duso" userId="c33df2b4d2f0c5f5" providerId="LiveId" clId="{32588D07-3CBC-441F-B3BD-22F4E0B6069B}" dt="2024-05-26T08:55:28.463" v="12943" actId="20577"/>
          <ac:spMkLst>
            <pc:docMk/>
            <pc:sldMk cId="3603822986" sldId="278"/>
            <ac:spMk id="6" creationId="{139A133B-497C-C9F5-5C47-AF9CDC40C225}"/>
          </ac:spMkLst>
        </pc:spChg>
        <pc:spChg chg="del">
          <ac:chgData name="Giulio Duso" userId="c33df2b4d2f0c5f5" providerId="LiveId" clId="{32588D07-3CBC-441F-B3BD-22F4E0B6069B}" dt="2024-05-26T08:55:41.002" v="12946" actId="478"/>
          <ac:spMkLst>
            <pc:docMk/>
            <pc:sldMk cId="3603822986" sldId="278"/>
            <ac:spMk id="10" creationId="{D11A111C-7600-4C04-E5D3-59C013B94031}"/>
          </ac:spMkLst>
        </pc:spChg>
        <pc:spChg chg="del">
          <ac:chgData name="Giulio Duso" userId="c33df2b4d2f0c5f5" providerId="LiveId" clId="{32588D07-3CBC-441F-B3BD-22F4E0B6069B}" dt="2024-05-26T08:55:41.002" v="12946" actId="478"/>
          <ac:spMkLst>
            <pc:docMk/>
            <pc:sldMk cId="3603822986" sldId="278"/>
            <ac:spMk id="13" creationId="{74FA249B-CB66-1577-10E0-2770C928D2B1}"/>
          </ac:spMkLst>
        </pc:spChg>
        <pc:spChg chg="del mod">
          <ac:chgData name="Giulio Duso" userId="c33df2b4d2f0c5f5" providerId="LiveId" clId="{32588D07-3CBC-441F-B3BD-22F4E0B6069B}" dt="2024-05-26T10:17:39.357" v="12951"/>
          <ac:spMkLst>
            <pc:docMk/>
            <pc:sldMk cId="3603822986" sldId="278"/>
            <ac:spMk id="19" creationId="{28714B10-1D87-3DA2-550A-B57C1073C7E2}"/>
          </ac:spMkLst>
        </pc:spChg>
        <pc:spChg chg="del">
          <ac:chgData name="Giulio Duso" userId="c33df2b4d2f0c5f5" providerId="LiveId" clId="{32588D07-3CBC-441F-B3BD-22F4E0B6069B}" dt="2024-05-26T08:55:44.068" v="12947" actId="478"/>
          <ac:spMkLst>
            <pc:docMk/>
            <pc:sldMk cId="3603822986" sldId="278"/>
            <ac:spMk id="20" creationId="{C8BF4A0A-E108-1C56-50F8-C5344FD08B5D}"/>
          </ac:spMkLst>
        </pc:spChg>
        <pc:spChg chg="del">
          <ac:chgData name="Giulio Duso" userId="c33df2b4d2f0c5f5" providerId="LiveId" clId="{32588D07-3CBC-441F-B3BD-22F4E0B6069B}" dt="2024-05-26T08:55:41.002" v="12946" actId="478"/>
          <ac:spMkLst>
            <pc:docMk/>
            <pc:sldMk cId="3603822986" sldId="278"/>
            <ac:spMk id="21" creationId="{CFBE184F-6623-FB8D-3D12-000CBC904147}"/>
          </ac:spMkLst>
        </pc:spChg>
        <pc:spChg chg="del">
          <ac:chgData name="Giulio Duso" userId="c33df2b4d2f0c5f5" providerId="LiveId" clId="{32588D07-3CBC-441F-B3BD-22F4E0B6069B}" dt="2024-05-26T08:55:41.002" v="12946" actId="478"/>
          <ac:spMkLst>
            <pc:docMk/>
            <pc:sldMk cId="3603822986" sldId="278"/>
            <ac:spMk id="22" creationId="{0934BCDB-3D13-035C-B219-75C166A463DD}"/>
          </ac:spMkLst>
        </pc:spChg>
        <pc:spChg chg="del">
          <ac:chgData name="Giulio Duso" userId="c33df2b4d2f0c5f5" providerId="LiveId" clId="{32588D07-3CBC-441F-B3BD-22F4E0B6069B}" dt="2024-05-26T08:55:41.002" v="12946" actId="478"/>
          <ac:spMkLst>
            <pc:docMk/>
            <pc:sldMk cId="3603822986" sldId="278"/>
            <ac:spMk id="23" creationId="{6F0A4B2E-F4E7-F066-3F38-3243D9459D61}"/>
          </ac:spMkLst>
        </pc:spChg>
        <pc:picChg chg="del">
          <ac:chgData name="Giulio Duso" userId="c33df2b4d2f0c5f5" providerId="LiveId" clId="{32588D07-3CBC-441F-B3BD-22F4E0B6069B}" dt="2024-05-26T08:55:41.002" v="12946" actId="478"/>
          <ac:picMkLst>
            <pc:docMk/>
            <pc:sldMk cId="3603822986" sldId="278"/>
            <ac:picMk id="5" creationId="{87A3318D-AD1E-A3CC-4A6E-3B0E9EDB04E8}"/>
          </ac:picMkLst>
        </pc:picChg>
        <pc:picChg chg="add mod ord">
          <ac:chgData name="Giulio Duso" userId="c33df2b4d2f0c5f5" providerId="LiveId" clId="{32588D07-3CBC-441F-B3BD-22F4E0B6069B}" dt="2024-05-26T11:01:00.858" v="13922" actId="962"/>
          <ac:picMkLst>
            <pc:docMk/>
            <pc:sldMk cId="3603822986" sldId="278"/>
            <ac:picMk id="7" creationId="{79B548FD-74FC-D1F5-103D-1DD1677002AC}"/>
          </ac:picMkLst>
        </pc:picChg>
        <pc:picChg chg="del">
          <ac:chgData name="Giulio Duso" userId="c33df2b4d2f0c5f5" providerId="LiveId" clId="{32588D07-3CBC-441F-B3BD-22F4E0B6069B}" dt="2024-05-26T08:55:33.824" v="12944" actId="478"/>
          <ac:picMkLst>
            <pc:docMk/>
            <pc:sldMk cId="3603822986" sldId="278"/>
            <ac:picMk id="8" creationId="{42786AFE-62A8-660A-FA48-05A5BA03364A}"/>
          </ac:picMkLst>
        </pc:picChg>
        <pc:picChg chg="add del">
          <ac:chgData name="Giulio Duso" userId="c33df2b4d2f0c5f5" providerId="LiveId" clId="{32588D07-3CBC-441F-B3BD-22F4E0B6069B}" dt="2024-05-26T10:58:27.803" v="13703" actId="22"/>
          <ac:picMkLst>
            <pc:docMk/>
            <pc:sldMk cId="3603822986" sldId="278"/>
            <ac:picMk id="11" creationId="{9AD0F8E5-E492-5211-DCDD-6AF339929482}"/>
          </ac:picMkLst>
        </pc:picChg>
        <pc:picChg chg="del">
          <ac:chgData name="Giulio Duso" userId="c33df2b4d2f0c5f5" providerId="LiveId" clId="{32588D07-3CBC-441F-B3BD-22F4E0B6069B}" dt="2024-05-26T08:55:35.429" v="12945" actId="478"/>
          <ac:picMkLst>
            <pc:docMk/>
            <pc:sldMk cId="3603822986" sldId="278"/>
            <ac:picMk id="12" creationId="{D0040F2D-CCD1-27C2-C816-7DAA69F74F5B}"/>
          </ac:picMkLst>
        </pc:picChg>
        <pc:picChg chg="add mod">
          <ac:chgData name="Giulio Duso" userId="c33df2b4d2f0c5f5" providerId="LiveId" clId="{32588D07-3CBC-441F-B3BD-22F4E0B6069B}" dt="2024-05-26T10:59:04.230" v="13719" actId="1076"/>
          <ac:picMkLst>
            <pc:docMk/>
            <pc:sldMk cId="3603822986" sldId="278"/>
            <ac:picMk id="24" creationId="{5961C984-5AF1-188F-55D8-DB2D929B67EB}"/>
          </ac:picMkLst>
        </pc:picChg>
        <pc:cxnChg chg="del">
          <ac:chgData name="Giulio Duso" userId="c33df2b4d2f0c5f5" providerId="LiveId" clId="{32588D07-3CBC-441F-B3BD-22F4E0B6069B}" dt="2024-05-26T08:55:41.002" v="12946" actId="478"/>
          <ac:cxnSpMkLst>
            <pc:docMk/>
            <pc:sldMk cId="3603822986" sldId="278"/>
            <ac:cxnSpMk id="15" creationId="{DC422516-8426-2A32-C551-1CCC9E121B30}"/>
          </ac:cxnSpMkLst>
        </pc:cxnChg>
        <pc:cxnChg chg="del">
          <ac:chgData name="Giulio Duso" userId="c33df2b4d2f0c5f5" providerId="LiveId" clId="{32588D07-3CBC-441F-B3BD-22F4E0B6069B}" dt="2024-05-26T08:55:41.002" v="12946" actId="478"/>
          <ac:cxnSpMkLst>
            <pc:docMk/>
            <pc:sldMk cId="3603822986" sldId="278"/>
            <ac:cxnSpMk id="16" creationId="{755B131A-ACA7-F7D3-A389-F1BC6F05E505}"/>
          </ac:cxnSpMkLst>
        </pc:cxnChg>
        <pc:cxnChg chg="del">
          <ac:chgData name="Giulio Duso" userId="c33df2b4d2f0c5f5" providerId="LiveId" clId="{32588D07-3CBC-441F-B3BD-22F4E0B6069B}" dt="2024-05-26T08:55:41.002" v="12946" actId="478"/>
          <ac:cxnSpMkLst>
            <pc:docMk/>
            <pc:sldMk cId="3603822986" sldId="278"/>
            <ac:cxnSpMk id="17" creationId="{5C03C294-223F-7CCF-F47E-1ABF1C1122FE}"/>
          </ac:cxnSpMkLst>
        </pc:cxnChg>
        <pc:cxnChg chg="del">
          <ac:chgData name="Giulio Duso" userId="c33df2b4d2f0c5f5" providerId="LiveId" clId="{32588D07-3CBC-441F-B3BD-22F4E0B6069B}" dt="2024-05-26T08:55:41.002" v="12946" actId="478"/>
          <ac:cxnSpMkLst>
            <pc:docMk/>
            <pc:sldMk cId="3603822986" sldId="278"/>
            <ac:cxnSpMk id="18" creationId="{C9F1F1A9-E12A-4B65-91BF-09B53C9159E1}"/>
          </ac:cxnSpMkLst>
        </pc:cxnChg>
      </pc:sldChg>
      <pc:sldChg chg="addSp delSp modSp add mod modTransition delAnim modAnim">
        <pc:chgData name="Giulio Duso" userId="c33df2b4d2f0c5f5" providerId="LiveId" clId="{32588D07-3CBC-441F-B3BD-22F4E0B6069B}" dt="2024-05-27T07:36:50.484" v="20285"/>
        <pc:sldMkLst>
          <pc:docMk/>
          <pc:sldMk cId="194791190" sldId="279"/>
        </pc:sldMkLst>
        <pc:spChg chg="mod">
          <ac:chgData name="Giulio Duso" userId="c33df2b4d2f0c5f5" providerId="LiveId" clId="{32588D07-3CBC-441F-B3BD-22F4E0B6069B}" dt="2024-05-26T11:37:24.549" v="14423" actId="20577"/>
          <ac:spMkLst>
            <pc:docMk/>
            <pc:sldMk cId="194791190" sldId="279"/>
            <ac:spMk id="2" creationId="{E27F048A-F353-0B4C-06DD-730AB31B0386}"/>
          </ac:spMkLst>
        </pc:spChg>
        <pc:spChg chg="add mod">
          <ac:chgData name="Giulio Duso" userId="c33df2b4d2f0c5f5" providerId="LiveId" clId="{32588D07-3CBC-441F-B3BD-22F4E0B6069B}" dt="2024-05-26T11:39:47.121" v="14589" actId="208"/>
          <ac:spMkLst>
            <pc:docMk/>
            <pc:sldMk cId="194791190" sldId="279"/>
            <ac:spMk id="3" creationId="{29A93774-117F-BCE6-528A-D58C74974AB7}"/>
          </ac:spMkLst>
        </pc:spChg>
        <pc:spChg chg="add mod">
          <ac:chgData name="Giulio Duso" userId="c33df2b4d2f0c5f5" providerId="LiveId" clId="{32588D07-3CBC-441F-B3BD-22F4E0B6069B}" dt="2024-05-26T11:39:38.951" v="14587" actId="207"/>
          <ac:spMkLst>
            <pc:docMk/>
            <pc:sldMk cId="194791190" sldId="279"/>
            <ac:spMk id="5" creationId="{BD587FE3-868E-7904-7097-3F6B06BF4BB1}"/>
          </ac:spMkLst>
        </pc:spChg>
        <pc:spChg chg="mod">
          <ac:chgData name="Giulio Duso" userId="c33df2b4d2f0c5f5" providerId="LiveId" clId="{32588D07-3CBC-441F-B3BD-22F4E0B6069B}" dt="2024-05-26T11:10:50.147" v="13981" actId="20577"/>
          <ac:spMkLst>
            <pc:docMk/>
            <pc:sldMk cId="194791190" sldId="279"/>
            <ac:spMk id="6" creationId="{139A133B-497C-C9F5-5C47-AF9CDC40C225}"/>
          </ac:spMkLst>
        </pc:spChg>
        <pc:spChg chg="add mod">
          <ac:chgData name="Giulio Duso" userId="c33df2b4d2f0c5f5" providerId="LiveId" clId="{32588D07-3CBC-441F-B3BD-22F4E0B6069B}" dt="2024-05-26T12:34:38.882" v="14732" actId="1076"/>
          <ac:spMkLst>
            <pc:docMk/>
            <pc:sldMk cId="194791190" sldId="279"/>
            <ac:spMk id="8" creationId="{09617D03-7AC5-BBB5-A32D-2E8EBC3D9C87}"/>
          </ac:spMkLst>
        </pc:spChg>
        <pc:picChg chg="del">
          <ac:chgData name="Giulio Duso" userId="c33df2b4d2f0c5f5" providerId="LiveId" clId="{32588D07-3CBC-441F-B3BD-22F4E0B6069B}" dt="2024-05-26T11:10:28.492" v="13971" actId="478"/>
          <ac:picMkLst>
            <pc:docMk/>
            <pc:sldMk cId="194791190" sldId="279"/>
            <ac:picMk id="7" creationId="{79B548FD-74FC-D1F5-103D-1DD1677002AC}"/>
          </ac:picMkLst>
        </pc:picChg>
        <pc:picChg chg="del">
          <ac:chgData name="Giulio Duso" userId="c33df2b4d2f0c5f5" providerId="LiveId" clId="{32588D07-3CBC-441F-B3BD-22F4E0B6069B}" dt="2024-05-26T11:10:29.388" v="13972" actId="478"/>
          <ac:picMkLst>
            <pc:docMk/>
            <pc:sldMk cId="194791190" sldId="279"/>
            <ac:picMk id="24" creationId="{5961C984-5AF1-188F-55D8-DB2D929B67EB}"/>
          </ac:picMkLst>
        </pc:picChg>
      </pc:sldChg>
      <pc:sldChg chg="addSp delSp modSp add mod modTransition delAnim modAnim">
        <pc:chgData name="Giulio Duso" userId="c33df2b4d2f0c5f5" providerId="LiveId" clId="{32588D07-3CBC-441F-B3BD-22F4E0B6069B}" dt="2024-05-28T13:13:28.225" v="24274"/>
        <pc:sldMkLst>
          <pc:docMk/>
          <pc:sldMk cId="1254308758" sldId="280"/>
        </pc:sldMkLst>
        <pc:spChg chg="mod">
          <ac:chgData name="Giulio Duso" userId="c33df2b4d2f0c5f5" providerId="LiveId" clId="{32588D07-3CBC-441F-B3BD-22F4E0B6069B}" dt="2024-05-26T13:26:20.568" v="16421" actId="255"/>
          <ac:spMkLst>
            <pc:docMk/>
            <pc:sldMk cId="1254308758" sldId="280"/>
            <ac:spMk id="2" creationId="{E27F048A-F353-0B4C-06DD-730AB31B0386}"/>
          </ac:spMkLst>
        </pc:spChg>
        <pc:spChg chg="del">
          <ac:chgData name="Giulio Duso" userId="c33df2b4d2f0c5f5" providerId="LiveId" clId="{32588D07-3CBC-441F-B3BD-22F4E0B6069B}" dt="2024-05-26T12:37:57.885" v="14776" actId="478"/>
          <ac:spMkLst>
            <pc:docMk/>
            <pc:sldMk cId="1254308758" sldId="280"/>
            <ac:spMk id="3" creationId="{29A93774-117F-BCE6-528A-D58C74974AB7}"/>
          </ac:spMkLst>
        </pc:spChg>
        <pc:spChg chg="del mod">
          <ac:chgData name="Giulio Duso" userId="c33df2b4d2f0c5f5" providerId="LiveId" clId="{32588D07-3CBC-441F-B3BD-22F4E0B6069B}" dt="2024-05-26T12:37:29.171" v="14769" actId="478"/>
          <ac:spMkLst>
            <pc:docMk/>
            <pc:sldMk cId="1254308758" sldId="280"/>
            <ac:spMk id="5" creationId="{BD587FE3-868E-7904-7097-3F6B06BF4BB1}"/>
          </ac:spMkLst>
        </pc:spChg>
        <pc:spChg chg="mod">
          <ac:chgData name="Giulio Duso" userId="c33df2b4d2f0c5f5" providerId="LiveId" clId="{32588D07-3CBC-441F-B3BD-22F4E0B6069B}" dt="2024-05-26T12:37:19.980" v="14767" actId="20577"/>
          <ac:spMkLst>
            <pc:docMk/>
            <pc:sldMk cId="1254308758" sldId="280"/>
            <ac:spMk id="6" creationId="{139A133B-497C-C9F5-5C47-AF9CDC40C225}"/>
          </ac:spMkLst>
        </pc:spChg>
        <pc:spChg chg="add mod">
          <ac:chgData name="Giulio Duso" userId="c33df2b4d2f0c5f5" providerId="LiveId" clId="{32588D07-3CBC-441F-B3BD-22F4E0B6069B}" dt="2024-05-26T13:24:08.998" v="16409" actId="1076"/>
          <ac:spMkLst>
            <pc:docMk/>
            <pc:sldMk cId="1254308758" sldId="280"/>
            <ac:spMk id="7" creationId="{ED5199F2-CC67-7F33-CB90-FDEB347DEC59}"/>
          </ac:spMkLst>
        </pc:spChg>
        <pc:spChg chg="del">
          <ac:chgData name="Giulio Duso" userId="c33df2b4d2f0c5f5" providerId="LiveId" clId="{32588D07-3CBC-441F-B3BD-22F4E0B6069B}" dt="2024-05-26T12:37:39.556" v="14770" actId="478"/>
          <ac:spMkLst>
            <pc:docMk/>
            <pc:sldMk cId="1254308758" sldId="280"/>
            <ac:spMk id="8" creationId="{09617D03-7AC5-BBB5-A32D-2E8EBC3D9C87}"/>
          </ac:spMkLst>
        </pc:spChg>
        <pc:spChg chg="add mod">
          <ac:chgData name="Giulio Duso" userId="c33df2b4d2f0c5f5" providerId="LiveId" clId="{32588D07-3CBC-441F-B3BD-22F4E0B6069B}" dt="2024-05-26T13:24:08.998" v="16409" actId="1076"/>
          <ac:spMkLst>
            <pc:docMk/>
            <pc:sldMk cId="1254308758" sldId="280"/>
            <ac:spMk id="9" creationId="{111983E8-A59B-F000-D083-F0E2CA7B001A}"/>
          </ac:spMkLst>
        </pc:spChg>
        <pc:spChg chg="add mod">
          <ac:chgData name="Giulio Duso" userId="c33df2b4d2f0c5f5" providerId="LiveId" clId="{32588D07-3CBC-441F-B3BD-22F4E0B6069B}" dt="2024-05-26T13:11:05.366" v="15767" actId="1076"/>
          <ac:spMkLst>
            <pc:docMk/>
            <pc:sldMk cId="1254308758" sldId="280"/>
            <ac:spMk id="14" creationId="{2BACB726-D7B8-1DBE-E7F8-EC6F5844804B}"/>
          </ac:spMkLst>
        </pc:spChg>
        <pc:spChg chg="add mod">
          <ac:chgData name="Giulio Duso" userId="c33df2b4d2f0c5f5" providerId="LiveId" clId="{32588D07-3CBC-441F-B3BD-22F4E0B6069B}" dt="2024-05-26T13:09:26.451" v="15754" actId="14100"/>
          <ac:spMkLst>
            <pc:docMk/>
            <pc:sldMk cId="1254308758" sldId="280"/>
            <ac:spMk id="15" creationId="{A680CA79-4431-DDBB-8776-9D4D8373D5A5}"/>
          </ac:spMkLst>
        </pc:spChg>
        <pc:spChg chg="add mod">
          <ac:chgData name="Giulio Duso" userId="c33df2b4d2f0c5f5" providerId="LiveId" clId="{32588D07-3CBC-441F-B3BD-22F4E0B6069B}" dt="2024-05-26T13:12:24.099" v="15787" actId="20577"/>
          <ac:spMkLst>
            <pc:docMk/>
            <pc:sldMk cId="1254308758" sldId="280"/>
            <ac:spMk id="16" creationId="{E46BA62B-0CC0-3716-B318-7D0E80323D7F}"/>
          </ac:spMkLst>
        </pc:spChg>
        <pc:spChg chg="add mod">
          <ac:chgData name="Giulio Duso" userId="c33df2b4d2f0c5f5" providerId="LiveId" clId="{32588D07-3CBC-441F-B3BD-22F4E0B6069B}" dt="2024-05-26T13:27:19.145" v="16434" actId="20577"/>
          <ac:spMkLst>
            <pc:docMk/>
            <pc:sldMk cId="1254308758" sldId="280"/>
            <ac:spMk id="17" creationId="{631B8B52-20C5-D81C-DE62-6AC81813AC6E}"/>
          </ac:spMkLst>
        </pc:spChg>
        <pc:picChg chg="add mod">
          <ac:chgData name="Giulio Duso" userId="c33df2b4d2f0c5f5" providerId="LiveId" clId="{32588D07-3CBC-441F-B3BD-22F4E0B6069B}" dt="2024-05-26T13:10:58.956" v="15766" actId="1076"/>
          <ac:picMkLst>
            <pc:docMk/>
            <pc:sldMk cId="1254308758" sldId="280"/>
            <ac:picMk id="11" creationId="{A2B8D0BA-6412-E143-535C-3330C9CDF7F3}"/>
          </ac:picMkLst>
        </pc:picChg>
        <pc:cxnChg chg="add del mod">
          <ac:chgData name="Giulio Duso" userId="c33df2b4d2f0c5f5" providerId="LiveId" clId="{32588D07-3CBC-441F-B3BD-22F4E0B6069B}" dt="2024-05-26T13:07:47.098" v="15716" actId="478"/>
          <ac:cxnSpMkLst>
            <pc:docMk/>
            <pc:sldMk cId="1254308758" sldId="280"/>
            <ac:cxnSpMk id="13" creationId="{65A3B00E-DBBA-2347-1468-284A191E353B}"/>
          </ac:cxnSpMkLst>
        </pc:cxnChg>
        <pc:cxnChg chg="add mod">
          <ac:chgData name="Giulio Duso" userId="c33df2b4d2f0c5f5" providerId="LiveId" clId="{32588D07-3CBC-441F-B3BD-22F4E0B6069B}" dt="2024-05-26T13:27:08.207" v="16432" actId="14100"/>
          <ac:cxnSpMkLst>
            <pc:docMk/>
            <pc:sldMk cId="1254308758" sldId="280"/>
            <ac:cxnSpMk id="19" creationId="{7622A7DA-872F-EDD6-1A5E-3D54891720B8}"/>
          </ac:cxnSpMkLst>
        </pc:cxnChg>
      </pc:sldChg>
      <pc:sldChg chg="addSp delSp modSp add mod modTransition delAnim modAnim">
        <pc:chgData name="Giulio Duso" userId="c33df2b4d2f0c5f5" providerId="LiveId" clId="{32588D07-3CBC-441F-B3BD-22F4E0B6069B}" dt="2024-06-24T13:18:57.881" v="34983" actId="20577"/>
        <pc:sldMkLst>
          <pc:docMk/>
          <pc:sldMk cId="3295723303" sldId="281"/>
        </pc:sldMkLst>
        <pc:spChg chg="del mod">
          <ac:chgData name="Giulio Duso" userId="c33df2b4d2f0c5f5" providerId="LiveId" clId="{32588D07-3CBC-441F-B3BD-22F4E0B6069B}" dt="2024-05-26T13:28:38.028" v="16439"/>
          <ac:spMkLst>
            <pc:docMk/>
            <pc:sldMk cId="3295723303" sldId="281"/>
            <ac:spMk id="2" creationId="{E27F048A-F353-0B4C-06DD-730AB31B0386}"/>
          </ac:spMkLst>
        </pc:spChg>
        <pc:spChg chg="del">
          <ac:chgData name="Giulio Duso" userId="c33df2b4d2f0c5f5" providerId="LiveId" clId="{32588D07-3CBC-441F-B3BD-22F4E0B6069B}" dt="2024-05-26T13:28:43.068" v="16441" actId="478"/>
          <ac:spMkLst>
            <pc:docMk/>
            <pc:sldMk cId="3295723303" sldId="281"/>
            <ac:spMk id="3" creationId="{29A93774-117F-BCE6-528A-D58C74974AB7}"/>
          </ac:spMkLst>
        </pc:spChg>
        <pc:spChg chg="del">
          <ac:chgData name="Giulio Duso" userId="c33df2b4d2f0c5f5" providerId="LiveId" clId="{32588D07-3CBC-441F-B3BD-22F4E0B6069B}" dt="2024-05-26T13:28:40.971" v="16440" actId="478"/>
          <ac:spMkLst>
            <pc:docMk/>
            <pc:sldMk cId="3295723303" sldId="281"/>
            <ac:spMk id="5" creationId="{BD587FE3-868E-7904-7097-3F6B06BF4BB1}"/>
          </ac:spMkLst>
        </pc:spChg>
        <pc:spChg chg="mod">
          <ac:chgData name="Giulio Duso" userId="c33df2b4d2f0c5f5" providerId="LiveId" clId="{32588D07-3CBC-441F-B3BD-22F4E0B6069B}" dt="2024-05-26T13:29:25.920" v="16477" actId="20577"/>
          <ac:spMkLst>
            <pc:docMk/>
            <pc:sldMk cId="3295723303" sldId="281"/>
            <ac:spMk id="6" creationId="{139A133B-497C-C9F5-5C47-AF9CDC40C225}"/>
          </ac:spMkLst>
        </pc:spChg>
        <pc:spChg chg="add mod">
          <ac:chgData name="Giulio Duso" userId="c33df2b4d2f0c5f5" providerId="LiveId" clId="{32588D07-3CBC-441F-B3BD-22F4E0B6069B}" dt="2024-06-24T13:18:57.881" v="34983" actId="20577"/>
          <ac:spMkLst>
            <pc:docMk/>
            <pc:sldMk cId="3295723303" sldId="281"/>
            <ac:spMk id="7" creationId="{D5759A8A-D6C5-DB72-F6A6-7AED018D6772}"/>
          </ac:spMkLst>
        </pc:spChg>
        <pc:spChg chg="del">
          <ac:chgData name="Giulio Duso" userId="c33df2b4d2f0c5f5" providerId="LiveId" clId="{32588D07-3CBC-441F-B3BD-22F4E0B6069B}" dt="2024-05-26T13:28:38.024" v="16437" actId="478"/>
          <ac:spMkLst>
            <pc:docMk/>
            <pc:sldMk cId="3295723303" sldId="281"/>
            <ac:spMk id="8" creationId="{09617D03-7AC5-BBB5-A32D-2E8EBC3D9C87}"/>
          </ac:spMkLst>
        </pc:spChg>
      </pc:sldChg>
      <pc:sldChg chg="modSp add mod modTransition">
        <pc:chgData name="Giulio Duso" userId="c33df2b4d2f0c5f5" providerId="LiveId" clId="{32588D07-3CBC-441F-B3BD-22F4E0B6069B}" dt="2024-05-27T07:37:10.951" v="20288"/>
        <pc:sldMkLst>
          <pc:docMk/>
          <pc:sldMk cId="2044939558" sldId="282"/>
        </pc:sldMkLst>
        <pc:spChg chg="mod">
          <ac:chgData name="Giulio Duso" userId="c33df2b4d2f0c5f5" providerId="LiveId" clId="{32588D07-3CBC-441F-B3BD-22F4E0B6069B}" dt="2024-05-26T13:52:15.340" v="17421" actId="20577"/>
          <ac:spMkLst>
            <pc:docMk/>
            <pc:sldMk cId="2044939558" sldId="282"/>
            <ac:spMk id="6" creationId="{139A133B-497C-C9F5-5C47-AF9CDC40C225}"/>
          </ac:spMkLst>
        </pc:spChg>
        <pc:spChg chg="mod">
          <ac:chgData name="Giulio Duso" userId="c33df2b4d2f0c5f5" providerId="LiveId" clId="{32588D07-3CBC-441F-B3BD-22F4E0B6069B}" dt="2024-05-26T14:15:04.944" v="18586" actId="20577"/>
          <ac:spMkLst>
            <pc:docMk/>
            <pc:sldMk cId="2044939558" sldId="282"/>
            <ac:spMk id="7" creationId="{D5759A8A-D6C5-DB72-F6A6-7AED018D6772}"/>
          </ac:spMkLst>
        </pc:spChg>
      </pc:sldChg>
      <pc:sldChg chg="addSp modSp add mod modTransition modAnim">
        <pc:chgData name="Giulio Duso" userId="c33df2b4d2f0c5f5" providerId="LiveId" clId="{32588D07-3CBC-441F-B3BD-22F4E0B6069B}" dt="2024-05-27T07:37:16.993" v="20289"/>
        <pc:sldMkLst>
          <pc:docMk/>
          <pc:sldMk cId="1410064389" sldId="283"/>
        </pc:sldMkLst>
        <pc:spChg chg="add mod">
          <ac:chgData name="Giulio Duso" userId="c33df2b4d2f0c5f5" providerId="LiveId" clId="{32588D07-3CBC-441F-B3BD-22F4E0B6069B}" dt="2024-05-26T14:28:40.719" v="19075" actId="207"/>
          <ac:spMkLst>
            <pc:docMk/>
            <pc:sldMk cId="1410064389" sldId="283"/>
            <ac:spMk id="5" creationId="{0D2815D3-C58F-66D8-1E60-DE48C9CB205F}"/>
          </ac:spMkLst>
        </pc:spChg>
        <pc:spChg chg="mod">
          <ac:chgData name="Giulio Duso" userId="c33df2b4d2f0c5f5" providerId="LiveId" clId="{32588D07-3CBC-441F-B3BD-22F4E0B6069B}" dt="2024-05-26T14:19:14.105" v="18600" actId="20577"/>
          <ac:spMkLst>
            <pc:docMk/>
            <pc:sldMk cId="1410064389" sldId="283"/>
            <ac:spMk id="6" creationId="{139A133B-497C-C9F5-5C47-AF9CDC40C225}"/>
          </ac:spMkLst>
        </pc:spChg>
        <pc:spChg chg="mod">
          <ac:chgData name="Giulio Duso" userId="c33df2b4d2f0c5f5" providerId="LiveId" clId="{32588D07-3CBC-441F-B3BD-22F4E0B6069B}" dt="2024-05-26T14:28:08.139" v="19071" actId="1076"/>
          <ac:spMkLst>
            <pc:docMk/>
            <pc:sldMk cId="1410064389" sldId="283"/>
            <ac:spMk id="7" creationId="{D5759A8A-D6C5-DB72-F6A6-7AED018D6772}"/>
          </ac:spMkLst>
        </pc:spChg>
        <pc:spChg chg="add mod">
          <ac:chgData name="Giulio Duso" userId="c33df2b4d2f0c5f5" providerId="LiveId" clId="{32588D07-3CBC-441F-B3BD-22F4E0B6069B}" dt="2024-05-26T14:29:11.316" v="19094" actId="1076"/>
          <ac:spMkLst>
            <pc:docMk/>
            <pc:sldMk cId="1410064389" sldId="283"/>
            <ac:spMk id="8" creationId="{D2DA5042-0795-6686-EB1F-C5FF599EFC36}"/>
          </ac:spMkLst>
        </pc:spChg>
        <pc:picChg chg="add mod">
          <ac:chgData name="Giulio Duso" userId="c33df2b4d2f0c5f5" providerId="LiveId" clId="{32588D07-3CBC-441F-B3BD-22F4E0B6069B}" dt="2024-05-26T14:26:10.111" v="18863" actId="1076"/>
          <ac:picMkLst>
            <pc:docMk/>
            <pc:sldMk cId="1410064389" sldId="283"/>
            <ac:picMk id="3" creationId="{35891C39-9FEF-90C2-F3D4-E6355E7A96B9}"/>
          </ac:picMkLst>
        </pc:picChg>
      </pc:sldChg>
      <pc:sldChg chg="addSp delSp modSp add mod modTransition delAnim modAnim">
        <pc:chgData name="Giulio Duso" userId="c33df2b4d2f0c5f5" providerId="LiveId" clId="{32588D07-3CBC-441F-B3BD-22F4E0B6069B}" dt="2024-05-29T18:44:30.406" v="32328" actId="166"/>
        <pc:sldMkLst>
          <pc:docMk/>
          <pc:sldMk cId="1492276367" sldId="284"/>
        </pc:sldMkLst>
        <pc:spChg chg="del">
          <ac:chgData name="Giulio Duso" userId="c33df2b4d2f0c5f5" providerId="LiveId" clId="{32588D07-3CBC-441F-B3BD-22F4E0B6069B}" dt="2024-05-26T14:30:16.673" v="19104" actId="478"/>
          <ac:spMkLst>
            <pc:docMk/>
            <pc:sldMk cId="1492276367" sldId="284"/>
            <ac:spMk id="5" creationId="{0D2815D3-C58F-66D8-1E60-DE48C9CB205F}"/>
          </ac:spMkLst>
        </pc:spChg>
        <pc:spChg chg="mod">
          <ac:chgData name="Giulio Duso" userId="c33df2b4d2f0c5f5" providerId="LiveId" clId="{32588D07-3CBC-441F-B3BD-22F4E0B6069B}" dt="2024-05-26T14:40:38.101" v="19414" actId="20577"/>
          <ac:spMkLst>
            <pc:docMk/>
            <pc:sldMk cId="1492276367" sldId="284"/>
            <ac:spMk id="6" creationId="{139A133B-497C-C9F5-5C47-AF9CDC40C225}"/>
          </ac:spMkLst>
        </pc:spChg>
        <pc:spChg chg="del">
          <ac:chgData name="Giulio Duso" userId="c33df2b4d2f0c5f5" providerId="LiveId" clId="{32588D07-3CBC-441F-B3BD-22F4E0B6069B}" dt="2024-05-26T14:30:16.673" v="19104" actId="478"/>
          <ac:spMkLst>
            <pc:docMk/>
            <pc:sldMk cId="1492276367" sldId="284"/>
            <ac:spMk id="7" creationId="{D5759A8A-D6C5-DB72-F6A6-7AED018D6772}"/>
          </ac:spMkLst>
        </pc:spChg>
        <pc:spChg chg="del">
          <ac:chgData name="Giulio Duso" userId="c33df2b4d2f0c5f5" providerId="LiveId" clId="{32588D07-3CBC-441F-B3BD-22F4E0B6069B}" dt="2024-05-26T14:30:16.673" v="19104" actId="478"/>
          <ac:spMkLst>
            <pc:docMk/>
            <pc:sldMk cId="1492276367" sldId="284"/>
            <ac:spMk id="8" creationId="{D2DA5042-0795-6686-EB1F-C5FF599EFC36}"/>
          </ac:spMkLst>
        </pc:spChg>
        <pc:spChg chg="add mod ord">
          <ac:chgData name="Giulio Duso" userId="c33df2b4d2f0c5f5" providerId="LiveId" clId="{32588D07-3CBC-441F-B3BD-22F4E0B6069B}" dt="2024-05-29T18:43:50.877" v="32322" actId="166"/>
          <ac:spMkLst>
            <pc:docMk/>
            <pc:sldMk cId="1492276367" sldId="284"/>
            <ac:spMk id="10" creationId="{B86C3A60-C2AB-17FC-F01E-416E9E57483A}"/>
          </ac:spMkLst>
        </pc:spChg>
        <pc:spChg chg="add mod ord">
          <ac:chgData name="Giulio Duso" userId="c33df2b4d2f0c5f5" providerId="LiveId" clId="{32588D07-3CBC-441F-B3BD-22F4E0B6069B}" dt="2024-05-29T18:44:30.406" v="32328" actId="166"/>
          <ac:spMkLst>
            <pc:docMk/>
            <pc:sldMk cId="1492276367" sldId="284"/>
            <ac:spMk id="11" creationId="{19103F62-D5AA-CE52-4CC3-F0E8FC5FC0DE}"/>
          </ac:spMkLst>
        </pc:spChg>
        <pc:spChg chg="add mod ord">
          <ac:chgData name="Giulio Duso" userId="c33df2b4d2f0c5f5" providerId="LiveId" clId="{32588D07-3CBC-441F-B3BD-22F4E0B6069B}" dt="2024-05-29T18:44:07.474" v="32324" actId="166"/>
          <ac:spMkLst>
            <pc:docMk/>
            <pc:sldMk cId="1492276367" sldId="284"/>
            <ac:spMk id="12" creationId="{38D9EFAD-208D-400E-AD7F-B2F30534A64D}"/>
          </ac:spMkLst>
        </pc:spChg>
        <pc:spChg chg="add mod">
          <ac:chgData name="Giulio Duso" userId="c33df2b4d2f0c5f5" providerId="LiveId" clId="{32588D07-3CBC-441F-B3BD-22F4E0B6069B}" dt="2024-05-26T14:34:11.949" v="19245" actId="767"/>
          <ac:spMkLst>
            <pc:docMk/>
            <pc:sldMk cId="1492276367" sldId="284"/>
            <ac:spMk id="13" creationId="{33947609-7F99-5A9A-7020-B1D84E3677BA}"/>
          </ac:spMkLst>
        </pc:spChg>
        <pc:spChg chg="add mod">
          <ac:chgData name="Giulio Duso" userId="c33df2b4d2f0c5f5" providerId="LiveId" clId="{32588D07-3CBC-441F-B3BD-22F4E0B6069B}" dt="2024-05-26T14:35:39.469" v="19291" actId="1076"/>
          <ac:spMkLst>
            <pc:docMk/>
            <pc:sldMk cId="1492276367" sldId="284"/>
            <ac:spMk id="14" creationId="{C86CC233-19C4-D2DB-C211-2101A90E5F73}"/>
          </ac:spMkLst>
        </pc:spChg>
        <pc:spChg chg="add mod">
          <ac:chgData name="Giulio Duso" userId="c33df2b4d2f0c5f5" providerId="LiveId" clId="{32588D07-3CBC-441F-B3BD-22F4E0B6069B}" dt="2024-05-26T14:37:07.065" v="19297" actId="1076"/>
          <ac:spMkLst>
            <pc:docMk/>
            <pc:sldMk cId="1492276367" sldId="284"/>
            <ac:spMk id="17" creationId="{CA2E536F-18A6-0316-E1A6-79EB2C1C2C32}"/>
          </ac:spMkLst>
        </pc:spChg>
        <pc:spChg chg="add mod">
          <ac:chgData name="Giulio Duso" userId="c33df2b4d2f0c5f5" providerId="LiveId" clId="{32588D07-3CBC-441F-B3BD-22F4E0B6069B}" dt="2024-05-26T14:37:29.847" v="19301" actId="1076"/>
          <ac:spMkLst>
            <pc:docMk/>
            <pc:sldMk cId="1492276367" sldId="284"/>
            <ac:spMk id="18" creationId="{8D5ECB04-2E24-90BE-173A-B549F257C667}"/>
          </ac:spMkLst>
        </pc:spChg>
        <pc:picChg chg="del">
          <ac:chgData name="Giulio Duso" userId="c33df2b4d2f0c5f5" providerId="LiveId" clId="{32588D07-3CBC-441F-B3BD-22F4E0B6069B}" dt="2024-05-26T14:30:16.673" v="19104" actId="478"/>
          <ac:picMkLst>
            <pc:docMk/>
            <pc:sldMk cId="1492276367" sldId="284"/>
            <ac:picMk id="3" creationId="{35891C39-9FEF-90C2-F3D4-E6355E7A96B9}"/>
          </ac:picMkLst>
        </pc:picChg>
        <pc:picChg chg="add mod ord">
          <ac:chgData name="Giulio Duso" userId="c33df2b4d2f0c5f5" providerId="LiveId" clId="{32588D07-3CBC-441F-B3BD-22F4E0B6069B}" dt="2024-05-29T18:44:23.659" v="32327" actId="1076"/>
          <ac:picMkLst>
            <pc:docMk/>
            <pc:sldMk cId="1492276367" sldId="284"/>
            <ac:picMk id="9" creationId="{5126EBE5-EC00-BCAF-713A-56BAAA12B402}"/>
          </ac:picMkLst>
        </pc:picChg>
        <pc:picChg chg="add mod">
          <ac:chgData name="Giulio Duso" userId="c33df2b4d2f0c5f5" providerId="LiveId" clId="{32588D07-3CBC-441F-B3BD-22F4E0B6069B}" dt="2024-05-29T18:44:11.658" v="32326" actId="1076"/>
          <ac:picMkLst>
            <pc:docMk/>
            <pc:sldMk cId="1492276367" sldId="284"/>
            <ac:picMk id="16" creationId="{4EDEE8A0-461D-0A5F-FA3E-A9B85A824BEC}"/>
          </ac:picMkLst>
        </pc:picChg>
      </pc:sldChg>
      <pc:sldChg chg="addSp delSp modSp add mod modTransition delAnim modAnim">
        <pc:chgData name="Giulio Duso" userId="c33df2b4d2f0c5f5" providerId="LiveId" clId="{32588D07-3CBC-441F-B3BD-22F4E0B6069B}" dt="2024-06-24T17:10:38.876" v="35115"/>
        <pc:sldMkLst>
          <pc:docMk/>
          <pc:sldMk cId="151705288" sldId="285"/>
        </pc:sldMkLst>
        <pc:spChg chg="mod">
          <ac:chgData name="Giulio Duso" userId="c33df2b4d2f0c5f5" providerId="LiveId" clId="{32588D07-3CBC-441F-B3BD-22F4E0B6069B}" dt="2024-06-24T17:07:04.675" v="35083" actId="1076"/>
          <ac:spMkLst>
            <pc:docMk/>
            <pc:sldMk cId="151705288" sldId="285"/>
            <ac:spMk id="6" creationId="{139A133B-497C-C9F5-5C47-AF9CDC40C225}"/>
          </ac:spMkLst>
        </pc:spChg>
        <pc:spChg chg="del">
          <ac:chgData name="Giulio Duso" userId="c33df2b4d2f0c5f5" providerId="LiveId" clId="{32588D07-3CBC-441F-B3BD-22F4E0B6069B}" dt="2024-05-26T14:38:51.873" v="19305" actId="478"/>
          <ac:spMkLst>
            <pc:docMk/>
            <pc:sldMk cId="151705288" sldId="285"/>
            <ac:spMk id="10" creationId="{B86C3A60-C2AB-17FC-F01E-416E9E57483A}"/>
          </ac:spMkLst>
        </pc:spChg>
        <pc:spChg chg="del">
          <ac:chgData name="Giulio Duso" userId="c33df2b4d2f0c5f5" providerId="LiveId" clId="{32588D07-3CBC-441F-B3BD-22F4E0B6069B}" dt="2024-05-26T14:38:56.059" v="19306" actId="478"/>
          <ac:spMkLst>
            <pc:docMk/>
            <pc:sldMk cId="151705288" sldId="285"/>
            <ac:spMk id="11" creationId="{19103F62-D5AA-CE52-4CC3-F0E8FC5FC0DE}"/>
          </ac:spMkLst>
        </pc:spChg>
        <pc:spChg chg="mod">
          <ac:chgData name="Giulio Duso" userId="c33df2b4d2f0c5f5" providerId="LiveId" clId="{32588D07-3CBC-441F-B3BD-22F4E0B6069B}" dt="2024-05-26T14:39:31.639" v="19313" actId="14100"/>
          <ac:spMkLst>
            <pc:docMk/>
            <pc:sldMk cId="151705288" sldId="285"/>
            <ac:spMk id="12" creationId="{38D9EFAD-208D-400E-AD7F-B2F30534A64D}"/>
          </ac:spMkLst>
        </pc:spChg>
        <pc:spChg chg="mod">
          <ac:chgData name="Giulio Duso" userId="c33df2b4d2f0c5f5" providerId="LiveId" clId="{32588D07-3CBC-441F-B3BD-22F4E0B6069B}" dt="2024-05-26T14:40:14.096" v="19397" actId="1076"/>
          <ac:spMkLst>
            <pc:docMk/>
            <pc:sldMk cId="151705288" sldId="285"/>
            <ac:spMk id="14" creationId="{C86CC233-19C4-D2DB-C211-2101A90E5F73}"/>
          </ac:spMkLst>
        </pc:spChg>
        <pc:spChg chg="del">
          <ac:chgData name="Giulio Duso" userId="c33df2b4d2f0c5f5" providerId="LiveId" clId="{32588D07-3CBC-441F-B3BD-22F4E0B6069B}" dt="2024-05-26T14:39:03.810" v="19308" actId="478"/>
          <ac:spMkLst>
            <pc:docMk/>
            <pc:sldMk cId="151705288" sldId="285"/>
            <ac:spMk id="17" creationId="{CA2E536F-18A6-0316-E1A6-79EB2C1C2C32}"/>
          </ac:spMkLst>
        </pc:spChg>
        <pc:spChg chg="del">
          <ac:chgData name="Giulio Duso" userId="c33df2b4d2f0c5f5" providerId="LiveId" clId="{32588D07-3CBC-441F-B3BD-22F4E0B6069B}" dt="2024-05-26T14:39:00.477" v="19307" actId="478"/>
          <ac:spMkLst>
            <pc:docMk/>
            <pc:sldMk cId="151705288" sldId="285"/>
            <ac:spMk id="18" creationId="{8D5ECB04-2E24-90BE-173A-B549F257C667}"/>
          </ac:spMkLst>
        </pc:spChg>
        <pc:spChg chg="add mod ord">
          <ac:chgData name="Giulio Duso" userId="c33df2b4d2f0c5f5" providerId="LiveId" clId="{32588D07-3CBC-441F-B3BD-22F4E0B6069B}" dt="2024-06-24T17:01:16.623" v="35036" actId="1076"/>
          <ac:spMkLst>
            <pc:docMk/>
            <pc:sldMk cId="151705288" sldId="285"/>
            <ac:spMk id="29" creationId="{936824DF-1483-F88E-FB1E-AAEB80F75F1E}"/>
          </ac:spMkLst>
        </pc:spChg>
        <pc:spChg chg="add mod ord">
          <ac:chgData name="Giulio Duso" userId="c33df2b4d2f0c5f5" providerId="LiveId" clId="{32588D07-3CBC-441F-B3BD-22F4E0B6069B}" dt="2024-06-24T17:02:40.623" v="35044" actId="1076"/>
          <ac:spMkLst>
            <pc:docMk/>
            <pc:sldMk cId="151705288" sldId="285"/>
            <ac:spMk id="30" creationId="{64F07805-40C0-41DD-3F21-42D702CBFB41}"/>
          </ac:spMkLst>
        </pc:spChg>
        <pc:spChg chg="add del">
          <ac:chgData name="Giulio Duso" userId="c33df2b4d2f0c5f5" providerId="LiveId" clId="{32588D07-3CBC-441F-B3BD-22F4E0B6069B}" dt="2024-05-26T15:08:51.069" v="19624" actId="11529"/>
          <ac:spMkLst>
            <pc:docMk/>
            <pc:sldMk cId="151705288" sldId="285"/>
            <ac:spMk id="34" creationId="{FBC51858-CD66-BA61-0421-A5268FE7734B}"/>
          </ac:spMkLst>
        </pc:spChg>
        <pc:spChg chg="add mod">
          <ac:chgData name="Giulio Duso" userId="c33df2b4d2f0c5f5" providerId="LiveId" clId="{32588D07-3CBC-441F-B3BD-22F4E0B6069B}" dt="2024-06-24T17:01:29.088" v="35038" actId="1076"/>
          <ac:spMkLst>
            <pc:docMk/>
            <pc:sldMk cId="151705288" sldId="285"/>
            <ac:spMk id="35" creationId="{E202E476-C6B2-FED5-71DD-2CE7D10350BB}"/>
          </ac:spMkLst>
        </pc:spChg>
        <pc:spChg chg="add mod">
          <ac:chgData name="Giulio Duso" userId="c33df2b4d2f0c5f5" providerId="LiveId" clId="{32588D07-3CBC-441F-B3BD-22F4E0B6069B}" dt="2024-06-24T17:01:24.328" v="35037" actId="1076"/>
          <ac:spMkLst>
            <pc:docMk/>
            <pc:sldMk cId="151705288" sldId="285"/>
            <ac:spMk id="36" creationId="{1F04C599-262C-6CCF-4211-3E3A98289AFC}"/>
          </ac:spMkLst>
        </pc:spChg>
        <pc:spChg chg="add mod">
          <ac:chgData name="Giulio Duso" userId="c33df2b4d2f0c5f5" providerId="LiveId" clId="{32588D07-3CBC-441F-B3BD-22F4E0B6069B}" dt="2024-06-24T17:01:32.679" v="35039" actId="1076"/>
          <ac:spMkLst>
            <pc:docMk/>
            <pc:sldMk cId="151705288" sldId="285"/>
            <ac:spMk id="37" creationId="{B02E92CA-CD53-8550-B09A-1DB4CCCCD3D7}"/>
          </ac:spMkLst>
        </pc:spChg>
        <pc:spChg chg="add mod">
          <ac:chgData name="Giulio Duso" userId="c33df2b4d2f0c5f5" providerId="LiveId" clId="{32588D07-3CBC-441F-B3BD-22F4E0B6069B}" dt="2024-06-24T17:01:41.304" v="35040" actId="1076"/>
          <ac:spMkLst>
            <pc:docMk/>
            <pc:sldMk cId="151705288" sldId="285"/>
            <ac:spMk id="38" creationId="{107E04B9-F180-D5B2-E797-44C7931BA342}"/>
          </ac:spMkLst>
        </pc:spChg>
        <pc:spChg chg="add mod">
          <ac:chgData name="Giulio Duso" userId="c33df2b4d2f0c5f5" providerId="LiveId" clId="{32588D07-3CBC-441F-B3BD-22F4E0B6069B}" dt="2024-05-26T15:21:30.454" v="19979" actId="1076"/>
          <ac:spMkLst>
            <pc:docMk/>
            <pc:sldMk cId="151705288" sldId="285"/>
            <ac:spMk id="39" creationId="{213C3A3E-DF85-CD0B-0250-D72631174C69}"/>
          </ac:spMkLst>
        </pc:spChg>
        <pc:spChg chg="add mod">
          <ac:chgData name="Giulio Duso" userId="c33df2b4d2f0c5f5" providerId="LiveId" clId="{32588D07-3CBC-441F-B3BD-22F4E0B6069B}" dt="2024-06-24T17:06:28.464" v="35081" actId="1076"/>
          <ac:spMkLst>
            <pc:docMk/>
            <pc:sldMk cId="151705288" sldId="285"/>
            <ac:spMk id="44" creationId="{FE8F8EFE-DF3F-7346-2F09-8D7AFA441736}"/>
          </ac:spMkLst>
        </pc:spChg>
        <pc:picChg chg="add mod">
          <ac:chgData name="Giulio Duso" userId="c33df2b4d2f0c5f5" providerId="LiveId" clId="{32588D07-3CBC-441F-B3BD-22F4E0B6069B}" dt="2024-06-24T17:05:54.385" v="35074" actId="1076"/>
          <ac:picMkLst>
            <pc:docMk/>
            <pc:sldMk cId="151705288" sldId="285"/>
            <ac:picMk id="3" creationId="{E2719019-F78F-6B50-B492-544F1F0ACF92}"/>
          </ac:picMkLst>
        </pc:picChg>
        <pc:picChg chg="add del mod">
          <ac:chgData name="Giulio Duso" userId="c33df2b4d2f0c5f5" providerId="LiveId" clId="{32588D07-3CBC-441F-B3BD-22F4E0B6069B}" dt="2024-06-24T13:18:04.148" v="34969" actId="478"/>
          <ac:picMkLst>
            <pc:docMk/>
            <pc:sldMk cId="151705288" sldId="285"/>
            <ac:picMk id="5" creationId="{8ADB7698-5EE9-F3EE-F9BD-E4454C7E67BE}"/>
          </ac:picMkLst>
        </pc:picChg>
        <pc:picChg chg="add del mod">
          <ac:chgData name="Giulio Duso" userId="c33df2b4d2f0c5f5" providerId="LiveId" clId="{32588D07-3CBC-441F-B3BD-22F4E0B6069B}" dt="2024-05-26T15:05:23.505" v="19590" actId="478"/>
          <ac:picMkLst>
            <pc:docMk/>
            <pc:sldMk cId="151705288" sldId="285"/>
            <ac:picMk id="7" creationId="{88A111B9-E8FB-31D1-3B86-111025DDB638}"/>
          </ac:picMkLst>
        </pc:picChg>
        <pc:picChg chg="mod">
          <ac:chgData name="Giulio Duso" userId="c33df2b4d2f0c5f5" providerId="LiveId" clId="{32588D07-3CBC-441F-B3BD-22F4E0B6069B}" dt="2024-06-24T17:06:03.377" v="35076" actId="1076"/>
          <ac:picMkLst>
            <pc:docMk/>
            <pc:sldMk cId="151705288" sldId="285"/>
            <ac:picMk id="9" creationId="{5126EBE5-EC00-BCAF-713A-56BAAA12B402}"/>
          </ac:picMkLst>
        </pc:picChg>
        <pc:picChg chg="add mod">
          <ac:chgData name="Giulio Duso" userId="c33df2b4d2f0c5f5" providerId="LiveId" clId="{32588D07-3CBC-441F-B3BD-22F4E0B6069B}" dt="2024-06-19T08:21:20.728" v="32846" actId="1076"/>
          <ac:picMkLst>
            <pc:docMk/>
            <pc:sldMk cId="151705288" sldId="285"/>
            <ac:picMk id="13" creationId="{B99BA4F0-913A-7D63-BF23-6489A0608C41}"/>
          </ac:picMkLst>
        </pc:picChg>
        <pc:picChg chg="del">
          <ac:chgData name="Giulio Duso" userId="c33df2b4d2f0c5f5" providerId="LiveId" clId="{32588D07-3CBC-441F-B3BD-22F4E0B6069B}" dt="2024-05-26T14:38:47.448" v="19304" actId="478"/>
          <ac:picMkLst>
            <pc:docMk/>
            <pc:sldMk cId="151705288" sldId="285"/>
            <ac:picMk id="16" creationId="{4EDEE8A0-461D-0A5F-FA3E-A9B85A824BEC}"/>
          </ac:picMkLst>
        </pc:picChg>
        <pc:picChg chg="add mod ord">
          <ac:chgData name="Giulio Duso" userId="c33df2b4d2f0c5f5" providerId="LiveId" clId="{32588D07-3CBC-441F-B3BD-22F4E0B6069B}" dt="2024-06-24T17:06:12.392" v="35078" actId="1076"/>
          <ac:picMkLst>
            <pc:docMk/>
            <pc:sldMk cId="151705288" sldId="285"/>
            <ac:picMk id="32" creationId="{F92D7DF2-9D7A-3974-CD81-7E50DC1F4B32}"/>
          </ac:picMkLst>
        </pc:picChg>
        <pc:cxnChg chg="add mod">
          <ac:chgData name="Giulio Duso" userId="c33df2b4d2f0c5f5" providerId="LiveId" clId="{32588D07-3CBC-441F-B3BD-22F4E0B6069B}" dt="2024-06-24T17:02:57.559" v="35048" actId="208"/>
          <ac:cxnSpMkLst>
            <pc:docMk/>
            <pc:sldMk cId="151705288" sldId="285"/>
            <ac:cxnSpMk id="5" creationId="{C99300C5-76F2-B997-3D25-1684773016BC}"/>
          </ac:cxnSpMkLst>
        </pc:cxnChg>
        <pc:cxnChg chg="add del mod">
          <ac:chgData name="Giulio Duso" userId="c33df2b4d2f0c5f5" providerId="LiveId" clId="{32588D07-3CBC-441F-B3BD-22F4E0B6069B}" dt="2024-05-27T07:56:59.177" v="20307" actId="478"/>
          <ac:cxnSpMkLst>
            <pc:docMk/>
            <pc:sldMk cId="151705288" sldId="285"/>
            <ac:cxnSpMk id="5" creationId="{E627183B-20C0-9025-8DA0-D9B183D1BEBB}"/>
          </ac:cxnSpMkLst>
        </pc:cxnChg>
        <pc:cxnChg chg="add del">
          <ac:chgData name="Giulio Duso" userId="c33df2b4d2f0c5f5" providerId="LiveId" clId="{32588D07-3CBC-441F-B3BD-22F4E0B6069B}" dt="2024-05-26T14:48:00.912" v="19492" actId="11529"/>
          <ac:cxnSpMkLst>
            <pc:docMk/>
            <pc:sldMk cId="151705288" sldId="285"/>
            <ac:cxnSpMk id="13" creationId="{BCCD125F-AD18-7D63-F814-971F16D380BF}"/>
          </ac:cxnSpMkLst>
        </pc:cxnChg>
        <pc:cxnChg chg="add del">
          <ac:chgData name="Giulio Duso" userId="c33df2b4d2f0c5f5" providerId="LiveId" clId="{32588D07-3CBC-441F-B3BD-22F4E0B6069B}" dt="2024-05-26T14:48:12.263" v="19494" actId="11529"/>
          <ac:cxnSpMkLst>
            <pc:docMk/>
            <pc:sldMk cId="151705288" sldId="285"/>
            <ac:cxnSpMk id="19" creationId="{AB4310D9-D4A0-CF1E-6813-069DA1740AAD}"/>
          </ac:cxnSpMkLst>
        </pc:cxnChg>
        <pc:cxnChg chg="add mod ord">
          <ac:chgData name="Giulio Duso" userId="c33df2b4d2f0c5f5" providerId="LiveId" clId="{32588D07-3CBC-441F-B3BD-22F4E0B6069B}" dt="2024-06-19T08:22:30.002" v="32851" actId="14100"/>
          <ac:cxnSpMkLst>
            <pc:docMk/>
            <pc:sldMk cId="151705288" sldId="285"/>
            <ac:cxnSpMk id="21" creationId="{8AB804F1-A8B5-6CD9-B5A9-B333F502BB3A}"/>
          </ac:cxnSpMkLst>
        </pc:cxnChg>
        <pc:cxnChg chg="add del mod">
          <ac:chgData name="Giulio Duso" userId="c33df2b4d2f0c5f5" providerId="LiveId" clId="{32588D07-3CBC-441F-B3BD-22F4E0B6069B}" dt="2024-05-26T14:49:27.171" v="19504" actId="478"/>
          <ac:cxnSpMkLst>
            <pc:docMk/>
            <pc:sldMk cId="151705288" sldId="285"/>
            <ac:cxnSpMk id="24" creationId="{51A1850B-D19B-7BF5-88E9-1746905F3480}"/>
          </ac:cxnSpMkLst>
        </pc:cxnChg>
        <pc:cxnChg chg="add mod ord">
          <ac:chgData name="Giulio Duso" userId="c33df2b4d2f0c5f5" providerId="LiveId" clId="{32588D07-3CBC-441F-B3BD-22F4E0B6069B}" dt="2024-06-19T08:22:05.591" v="32848" actId="14100"/>
          <ac:cxnSpMkLst>
            <pc:docMk/>
            <pc:sldMk cId="151705288" sldId="285"/>
            <ac:cxnSpMk id="26" creationId="{959C5664-A3AC-68FF-A94A-60DEEB48B577}"/>
          </ac:cxnSpMkLst>
        </pc:cxnChg>
        <pc:cxnChg chg="add mod ord">
          <ac:chgData name="Giulio Duso" userId="c33df2b4d2f0c5f5" providerId="LiveId" clId="{32588D07-3CBC-441F-B3BD-22F4E0B6069B}" dt="2024-06-19T08:22:14.619" v="32849" actId="14100"/>
          <ac:cxnSpMkLst>
            <pc:docMk/>
            <pc:sldMk cId="151705288" sldId="285"/>
            <ac:cxnSpMk id="41" creationId="{8026CD87-E28C-7155-FEAC-7BA11EEC1A01}"/>
          </ac:cxnSpMkLst>
        </pc:cxnChg>
      </pc:sldChg>
      <pc:sldChg chg="addSp delSp modSp add mod modTransition delAnim modAnim">
        <pc:chgData name="Giulio Duso" userId="c33df2b4d2f0c5f5" providerId="LiveId" clId="{32588D07-3CBC-441F-B3BD-22F4E0B6069B}" dt="2024-06-19T09:20:30.175" v="32874" actId="2085"/>
        <pc:sldMkLst>
          <pc:docMk/>
          <pc:sldMk cId="1291473890" sldId="286"/>
        </pc:sldMkLst>
        <pc:spChg chg="add mod">
          <ac:chgData name="Giulio Duso" userId="c33df2b4d2f0c5f5" providerId="LiveId" clId="{32588D07-3CBC-441F-B3BD-22F4E0B6069B}" dt="2024-05-26T15:38:00.719" v="20041" actId="14100"/>
          <ac:spMkLst>
            <pc:docMk/>
            <pc:sldMk cId="1291473890" sldId="286"/>
            <ac:spMk id="5" creationId="{8AB4EB53-9D8D-7C3E-3D31-99DC61AA9D3A}"/>
          </ac:spMkLst>
        </pc:spChg>
        <pc:spChg chg="mod">
          <ac:chgData name="Giulio Duso" userId="c33df2b4d2f0c5f5" providerId="LiveId" clId="{32588D07-3CBC-441F-B3BD-22F4E0B6069B}" dt="2024-05-26T15:22:45.291" v="19993" actId="20577"/>
          <ac:spMkLst>
            <pc:docMk/>
            <pc:sldMk cId="1291473890" sldId="286"/>
            <ac:spMk id="6" creationId="{139A133B-497C-C9F5-5C47-AF9CDC40C225}"/>
          </ac:spMkLst>
        </pc:spChg>
        <pc:spChg chg="add mod">
          <ac:chgData name="Giulio Duso" userId="c33df2b4d2f0c5f5" providerId="LiveId" clId="{32588D07-3CBC-441F-B3BD-22F4E0B6069B}" dt="2024-05-26T15:38:06.555" v="20043" actId="14100"/>
          <ac:spMkLst>
            <pc:docMk/>
            <pc:sldMk cId="1291473890" sldId="286"/>
            <ac:spMk id="7" creationId="{01248E41-CB69-85CE-07AB-478BB1FA2562}"/>
          </ac:spMkLst>
        </pc:spChg>
        <pc:spChg chg="add mod">
          <ac:chgData name="Giulio Duso" userId="c33df2b4d2f0c5f5" providerId="LiveId" clId="{32588D07-3CBC-441F-B3BD-22F4E0B6069B}" dt="2024-05-26T15:37:33.525" v="20036" actId="1076"/>
          <ac:spMkLst>
            <pc:docMk/>
            <pc:sldMk cId="1291473890" sldId="286"/>
            <ac:spMk id="8" creationId="{6669687C-A972-1EE0-F7D6-074C9EA9F6AC}"/>
          </ac:spMkLst>
        </pc:spChg>
        <pc:spChg chg="add mod">
          <ac:chgData name="Giulio Duso" userId="c33df2b4d2f0c5f5" providerId="LiveId" clId="{32588D07-3CBC-441F-B3BD-22F4E0B6069B}" dt="2024-06-19T09:19:45.126" v="32869" actId="1076"/>
          <ac:spMkLst>
            <pc:docMk/>
            <pc:sldMk cId="1291473890" sldId="286"/>
            <ac:spMk id="10" creationId="{7722EE63-BAFB-A04D-79AC-6861792171FD}"/>
          </ac:spMkLst>
        </pc:spChg>
        <pc:spChg chg="del">
          <ac:chgData name="Giulio Duso" userId="c33df2b4d2f0c5f5" providerId="LiveId" clId="{32588D07-3CBC-441F-B3BD-22F4E0B6069B}" dt="2024-05-26T15:30:41.794" v="19995" actId="478"/>
          <ac:spMkLst>
            <pc:docMk/>
            <pc:sldMk cId="1291473890" sldId="286"/>
            <ac:spMk id="10" creationId="{B86C3A60-C2AB-17FC-F01E-416E9E57483A}"/>
          </ac:spMkLst>
        </pc:spChg>
        <pc:spChg chg="del">
          <ac:chgData name="Giulio Duso" userId="c33df2b4d2f0c5f5" providerId="LiveId" clId="{32588D07-3CBC-441F-B3BD-22F4E0B6069B}" dt="2024-05-26T15:30:44.433" v="19996" actId="478"/>
          <ac:spMkLst>
            <pc:docMk/>
            <pc:sldMk cId="1291473890" sldId="286"/>
            <ac:spMk id="11" creationId="{19103F62-D5AA-CE52-4CC3-F0E8FC5FC0DE}"/>
          </ac:spMkLst>
        </pc:spChg>
        <pc:spChg chg="add mod">
          <ac:chgData name="Giulio Duso" userId="c33df2b4d2f0c5f5" providerId="LiveId" clId="{32588D07-3CBC-441F-B3BD-22F4E0B6069B}" dt="2024-06-19T09:20:30.175" v="32874" actId="2085"/>
          <ac:spMkLst>
            <pc:docMk/>
            <pc:sldMk cId="1291473890" sldId="286"/>
            <ac:spMk id="11" creationId="{855AB023-384A-AA4E-5920-FA258157AF18}"/>
          </ac:spMkLst>
        </pc:spChg>
        <pc:spChg chg="del">
          <ac:chgData name="Giulio Duso" userId="c33df2b4d2f0c5f5" providerId="LiveId" clId="{32588D07-3CBC-441F-B3BD-22F4E0B6069B}" dt="2024-05-26T15:30:41.794" v="19995" actId="478"/>
          <ac:spMkLst>
            <pc:docMk/>
            <pc:sldMk cId="1291473890" sldId="286"/>
            <ac:spMk id="12" creationId="{38D9EFAD-208D-400E-AD7F-B2F30534A64D}"/>
          </ac:spMkLst>
        </pc:spChg>
        <pc:spChg chg="add mod ord">
          <ac:chgData name="Giulio Duso" userId="c33df2b4d2f0c5f5" providerId="LiveId" clId="{32588D07-3CBC-441F-B3BD-22F4E0B6069B}" dt="2024-06-19T09:18:48.014" v="32859" actId="1076"/>
          <ac:spMkLst>
            <pc:docMk/>
            <pc:sldMk cId="1291473890" sldId="286"/>
            <ac:spMk id="13" creationId="{26D32715-7683-499A-3489-C4C241D9F2A8}"/>
          </ac:spMkLst>
        </pc:spChg>
        <pc:spChg chg="del mod">
          <ac:chgData name="Giulio Duso" userId="c33df2b4d2f0c5f5" providerId="LiveId" clId="{32588D07-3CBC-441F-B3BD-22F4E0B6069B}" dt="2024-05-26T15:30:41.794" v="19995" actId="478"/>
          <ac:spMkLst>
            <pc:docMk/>
            <pc:sldMk cId="1291473890" sldId="286"/>
            <ac:spMk id="14" creationId="{C86CC233-19C4-D2DB-C211-2101A90E5F73}"/>
          </ac:spMkLst>
        </pc:spChg>
        <pc:spChg chg="add mod ord">
          <ac:chgData name="Giulio Duso" userId="c33df2b4d2f0c5f5" providerId="LiveId" clId="{32588D07-3CBC-441F-B3BD-22F4E0B6069B}" dt="2024-06-19T09:19:07.261" v="32862" actId="1076"/>
          <ac:spMkLst>
            <pc:docMk/>
            <pc:sldMk cId="1291473890" sldId="286"/>
            <ac:spMk id="15" creationId="{9C1C445A-1306-A027-3E15-846E1330E0BE}"/>
          </ac:spMkLst>
        </pc:spChg>
        <pc:spChg chg="del">
          <ac:chgData name="Giulio Duso" userId="c33df2b4d2f0c5f5" providerId="LiveId" clId="{32588D07-3CBC-441F-B3BD-22F4E0B6069B}" dt="2024-05-26T15:30:41.794" v="19995" actId="478"/>
          <ac:spMkLst>
            <pc:docMk/>
            <pc:sldMk cId="1291473890" sldId="286"/>
            <ac:spMk id="17" creationId="{CA2E536F-18A6-0316-E1A6-79EB2C1C2C32}"/>
          </ac:spMkLst>
        </pc:spChg>
        <pc:spChg chg="del">
          <ac:chgData name="Giulio Duso" userId="c33df2b4d2f0c5f5" providerId="LiveId" clId="{32588D07-3CBC-441F-B3BD-22F4E0B6069B}" dt="2024-05-26T15:30:41.794" v="19995" actId="478"/>
          <ac:spMkLst>
            <pc:docMk/>
            <pc:sldMk cId="1291473890" sldId="286"/>
            <ac:spMk id="18" creationId="{8D5ECB04-2E24-90BE-173A-B549F257C667}"/>
          </ac:spMkLst>
        </pc:spChg>
        <pc:spChg chg="add mod ord">
          <ac:chgData name="Giulio Duso" userId="c33df2b4d2f0c5f5" providerId="LiveId" clId="{32588D07-3CBC-441F-B3BD-22F4E0B6069B}" dt="2024-06-19T09:19:39.414" v="32868" actId="1076"/>
          <ac:spMkLst>
            <pc:docMk/>
            <pc:sldMk cId="1291473890" sldId="286"/>
            <ac:spMk id="19" creationId="{DB9FA473-3B9A-17FE-3852-6BA97792B1DB}"/>
          </ac:spMkLst>
        </pc:spChg>
        <pc:picChg chg="add mod">
          <ac:chgData name="Giulio Duso" userId="c33df2b4d2f0c5f5" providerId="LiveId" clId="{32588D07-3CBC-441F-B3BD-22F4E0B6069B}" dt="2024-05-26T15:37:43.817" v="20039" actId="1076"/>
          <ac:picMkLst>
            <pc:docMk/>
            <pc:sldMk cId="1291473890" sldId="286"/>
            <ac:picMk id="3" creationId="{EF5E1147-82E4-A59D-C6AB-62BDBAA72481}"/>
          </ac:picMkLst>
        </pc:picChg>
        <pc:picChg chg="del">
          <ac:chgData name="Giulio Duso" userId="c33df2b4d2f0c5f5" providerId="LiveId" clId="{32588D07-3CBC-441F-B3BD-22F4E0B6069B}" dt="2024-05-26T15:30:41.794" v="19995" actId="478"/>
          <ac:picMkLst>
            <pc:docMk/>
            <pc:sldMk cId="1291473890" sldId="286"/>
            <ac:picMk id="9" creationId="{5126EBE5-EC00-BCAF-713A-56BAAA12B402}"/>
          </ac:picMkLst>
        </pc:picChg>
        <pc:picChg chg="add mod">
          <ac:chgData name="Giulio Duso" userId="c33df2b4d2f0c5f5" providerId="LiveId" clId="{32588D07-3CBC-441F-B3BD-22F4E0B6069B}" dt="2024-06-19T09:18:40.407" v="32858" actId="14100"/>
          <ac:picMkLst>
            <pc:docMk/>
            <pc:sldMk cId="1291473890" sldId="286"/>
            <ac:picMk id="9" creationId="{6966908A-C537-8E3D-01A2-7320A50286F8}"/>
          </ac:picMkLst>
        </pc:picChg>
        <pc:picChg chg="del">
          <ac:chgData name="Giulio Duso" userId="c33df2b4d2f0c5f5" providerId="LiveId" clId="{32588D07-3CBC-441F-B3BD-22F4E0B6069B}" dt="2024-05-26T15:30:41.794" v="19995" actId="478"/>
          <ac:picMkLst>
            <pc:docMk/>
            <pc:sldMk cId="1291473890" sldId="286"/>
            <ac:picMk id="16" creationId="{4EDEE8A0-461D-0A5F-FA3E-A9B85A824BEC}"/>
          </ac:picMkLst>
        </pc:picChg>
      </pc:sldChg>
      <pc:sldChg chg="addSp delSp modSp add mod modTransition delAnim modAnim">
        <pc:chgData name="Giulio Duso" userId="c33df2b4d2f0c5f5" providerId="LiveId" clId="{32588D07-3CBC-441F-B3BD-22F4E0B6069B}" dt="2024-06-22T14:43:41.988" v="33135" actId="1076"/>
        <pc:sldMkLst>
          <pc:docMk/>
          <pc:sldMk cId="2803327637" sldId="287"/>
        </pc:sldMkLst>
        <pc:spChg chg="del">
          <ac:chgData name="Giulio Duso" userId="c33df2b4d2f0c5f5" providerId="LiveId" clId="{32588D07-3CBC-441F-B3BD-22F4E0B6069B}" dt="2024-05-26T15:39:24.632" v="20052" actId="478"/>
          <ac:spMkLst>
            <pc:docMk/>
            <pc:sldMk cId="2803327637" sldId="287"/>
            <ac:spMk id="5" creationId="{8AB4EB53-9D8D-7C3E-3D31-99DC61AA9D3A}"/>
          </ac:spMkLst>
        </pc:spChg>
        <pc:spChg chg="mod">
          <ac:chgData name="Giulio Duso" userId="c33df2b4d2f0c5f5" providerId="LiveId" clId="{32588D07-3CBC-441F-B3BD-22F4E0B6069B}" dt="2024-05-26T15:50:00.538" v="20192" actId="20577"/>
          <ac:spMkLst>
            <pc:docMk/>
            <pc:sldMk cId="2803327637" sldId="287"/>
            <ac:spMk id="6" creationId="{139A133B-497C-C9F5-5C47-AF9CDC40C225}"/>
          </ac:spMkLst>
        </pc:spChg>
        <pc:spChg chg="del">
          <ac:chgData name="Giulio Duso" userId="c33df2b4d2f0c5f5" providerId="LiveId" clId="{32588D07-3CBC-441F-B3BD-22F4E0B6069B}" dt="2024-05-26T15:39:24.632" v="20052" actId="478"/>
          <ac:spMkLst>
            <pc:docMk/>
            <pc:sldMk cId="2803327637" sldId="287"/>
            <ac:spMk id="7" creationId="{01248E41-CB69-85CE-07AB-478BB1FA2562}"/>
          </ac:spMkLst>
        </pc:spChg>
        <pc:spChg chg="del">
          <ac:chgData name="Giulio Duso" userId="c33df2b4d2f0c5f5" providerId="LiveId" clId="{32588D07-3CBC-441F-B3BD-22F4E0B6069B}" dt="2024-05-26T15:39:24.632" v="20052" actId="478"/>
          <ac:spMkLst>
            <pc:docMk/>
            <pc:sldMk cId="2803327637" sldId="287"/>
            <ac:spMk id="8" creationId="{6669687C-A972-1EE0-F7D6-074C9EA9F6AC}"/>
          </ac:spMkLst>
        </pc:spChg>
        <pc:spChg chg="del">
          <ac:chgData name="Giulio Duso" userId="c33df2b4d2f0c5f5" providerId="LiveId" clId="{32588D07-3CBC-441F-B3BD-22F4E0B6069B}" dt="2024-05-26T15:39:24.632" v="20052" actId="478"/>
          <ac:spMkLst>
            <pc:docMk/>
            <pc:sldMk cId="2803327637" sldId="287"/>
            <ac:spMk id="13" creationId="{26D32715-7683-499A-3489-C4C241D9F2A8}"/>
          </ac:spMkLst>
        </pc:spChg>
        <pc:spChg chg="del">
          <ac:chgData name="Giulio Duso" userId="c33df2b4d2f0c5f5" providerId="LiveId" clId="{32588D07-3CBC-441F-B3BD-22F4E0B6069B}" dt="2024-05-26T15:39:24.632" v="20052" actId="478"/>
          <ac:spMkLst>
            <pc:docMk/>
            <pc:sldMk cId="2803327637" sldId="287"/>
            <ac:spMk id="15" creationId="{9C1C445A-1306-A027-3E15-846E1330E0BE}"/>
          </ac:spMkLst>
        </pc:spChg>
        <pc:spChg chg="add del mod">
          <ac:chgData name="Giulio Duso" userId="c33df2b4d2f0c5f5" providerId="LiveId" clId="{32588D07-3CBC-441F-B3BD-22F4E0B6069B}" dt="2024-05-26T15:43:11.153" v="20086" actId="478"/>
          <ac:spMkLst>
            <pc:docMk/>
            <pc:sldMk cId="2803327637" sldId="287"/>
            <ac:spMk id="16" creationId="{44363B59-A312-DAC5-733C-EAF9CB37A449}"/>
          </ac:spMkLst>
        </pc:spChg>
        <pc:spChg chg="add mod">
          <ac:chgData name="Giulio Duso" userId="c33df2b4d2f0c5f5" providerId="LiveId" clId="{32588D07-3CBC-441F-B3BD-22F4E0B6069B}" dt="2024-05-26T15:57:08.090" v="20232" actId="14100"/>
          <ac:spMkLst>
            <pc:docMk/>
            <pc:sldMk cId="2803327637" sldId="287"/>
            <ac:spMk id="17" creationId="{BEF4C947-D942-7810-9FD9-F5D14EAC2C5D}"/>
          </ac:spMkLst>
        </pc:spChg>
        <pc:spChg chg="add mod ord">
          <ac:chgData name="Giulio Duso" userId="c33df2b4d2f0c5f5" providerId="LiveId" clId="{32588D07-3CBC-441F-B3BD-22F4E0B6069B}" dt="2024-05-27T08:25:28.981" v="20339" actId="14100"/>
          <ac:spMkLst>
            <pc:docMk/>
            <pc:sldMk cId="2803327637" sldId="287"/>
            <ac:spMk id="18" creationId="{ACE90B1D-4D20-424C-6ACF-7971D101B2CD}"/>
          </ac:spMkLst>
        </pc:spChg>
        <pc:spChg chg="del">
          <ac:chgData name="Giulio Duso" userId="c33df2b4d2f0c5f5" providerId="LiveId" clId="{32588D07-3CBC-441F-B3BD-22F4E0B6069B}" dt="2024-05-26T15:39:24.632" v="20052" actId="478"/>
          <ac:spMkLst>
            <pc:docMk/>
            <pc:sldMk cId="2803327637" sldId="287"/>
            <ac:spMk id="19" creationId="{DB9FA473-3B9A-17FE-3852-6BA97792B1DB}"/>
          </ac:spMkLst>
        </pc:spChg>
        <pc:spChg chg="add mod ord">
          <ac:chgData name="Giulio Duso" userId="c33df2b4d2f0c5f5" providerId="LiveId" clId="{32588D07-3CBC-441F-B3BD-22F4E0B6069B}" dt="2024-05-27T08:25:41.783" v="20341" actId="14100"/>
          <ac:spMkLst>
            <pc:docMk/>
            <pc:sldMk cId="2803327637" sldId="287"/>
            <ac:spMk id="20" creationId="{79E689AF-B4C2-B4B0-F335-18BEBFF924E3}"/>
          </ac:spMkLst>
        </pc:spChg>
        <pc:spChg chg="add mod">
          <ac:chgData name="Giulio Duso" userId="c33df2b4d2f0c5f5" providerId="LiveId" clId="{32588D07-3CBC-441F-B3BD-22F4E0B6069B}" dt="2024-05-26T15:57:05.818" v="20231" actId="14100"/>
          <ac:spMkLst>
            <pc:docMk/>
            <pc:sldMk cId="2803327637" sldId="287"/>
            <ac:spMk id="21" creationId="{AC20C0FF-34CE-36EE-E266-F9FD42BC0AAA}"/>
          </ac:spMkLst>
        </pc:spChg>
        <pc:spChg chg="add mod">
          <ac:chgData name="Giulio Duso" userId="c33df2b4d2f0c5f5" providerId="LiveId" clId="{32588D07-3CBC-441F-B3BD-22F4E0B6069B}" dt="2024-05-26T15:44:55.077" v="20113" actId="1076"/>
          <ac:spMkLst>
            <pc:docMk/>
            <pc:sldMk cId="2803327637" sldId="287"/>
            <ac:spMk id="22" creationId="{AA646006-17FF-5BA5-EC65-79BF3D9A6E48}"/>
          </ac:spMkLst>
        </pc:spChg>
        <pc:spChg chg="add mod">
          <ac:chgData name="Giulio Duso" userId="c33df2b4d2f0c5f5" providerId="LiveId" clId="{32588D07-3CBC-441F-B3BD-22F4E0B6069B}" dt="2024-05-26T15:48:58.481" v="20183" actId="1076"/>
          <ac:spMkLst>
            <pc:docMk/>
            <pc:sldMk cId="2803327637" sldId="287"/>
            <ac:spMk id="23" creationId="{61CB3607-EC70-85DB-6B90-AFECA3E25D79}"/>
          </ac:spMkLst>
        </pc:spChg>
        <pc:spChg chg="add mod">
          <ac:chgData name="Giulio Duso" userId="c33df2b4d2f0c5f5" providerId="LiveId" clId="{32588D07-3CBC-441F-B3BD-22F4E0B6069B}" dt="2024-05-26T15:46:50.684" v="20163" actId="122"/>
          <ac:spMkLst>
            <pc:docMk/>
            <pc:sldMk cId="2803327637" sldId="287"/>
            <ac:spMk id="24" creationId="{93010ED4-7265-F783-8270-D0654A4647E5}"/>
          </ac:spMkLst>
        </pc:spChg>
        <pc:spChg chg="add mod">
          <ac:chgData name="Giulio Duso" userId="c33df2b4d2f0c5f5" providerId="LiveId" clId="{32588D07-3CBC-441F-B3BD-22F4E0B6069B}" dt="2024-05-26T15:47:12.668" v="20170" actId="1076"/>
          <ac:spMkLst>
            <pc:docMk/>
            <pc:sldMk cId="2803327637" sldId="287"/>
            <ac:spMk id="25" creationId="{CF4AE4C3-7C53-C174-E553-2D403B705665}"/>
          </ac:spMkLst>
        </pc:spChg>
        <pc:spChg chg="add mod">
          <ac:chgData name="Giulio Duso" userId="c33df2b4d2f0c5f5" providerId="LiveId" clId="{32588D07-3CBC-441F-B3BD-22F4E0B6069B}" dt="2024-05-26T15:56:56.161" v="20229" actId="14100"/>
          <ac:spMkLst>
            <pc:docMk/>
            <pc:sldMk cId="2803327637" sldId="287"/>
            <ac:spMk id="33" creationId="{FF7A4A53-D1BF-5A08-B2F6-BEA52CAEC53A}"/>
          </ac:spMkLst>
        </pc:spChg>
        <pc:spChg chg="add mod">
          <ac:chgData name="Giulio Duso" userId="c33df2b4d2f0c5f5" providerId="LiveId" clId="{32588D07-3CBC-441F-B3BD-22F4E0B6069B}" dt="2024-05-26T15:57:01.104" v="20230" actId="14100"/>
          <ac:spMkLst>
            <pc:docMk/>
            <pc:sldMk cId="2803327637" sldId="287"/>
            <ac:spMk id="34" creationId="{D2C6BEDB-1D5B-249A-5738-96F64C2D50A4}"/>
          </ac:spMkLst>
        </pc:spChg>
        <pc:spChg chg="add mod ord">
          <ac:chgData name="Giulio Duso" userId="c33df2b4d2f0c5f5" providerId="LiveId" clId="{32588D07-3CBC-441F-B3BD-22F4E0B6069B}" dt="2024-06-22T14:43:41.988" v="33135" actId="1076"/>
          <ac:spMkLst>
            <pc:docMk/>
            <pc:sldMk cId="2803327637" sldId="287"/>
            <ac:spMk id="37" creationId="{F39D23F3-4698-F353-51CA-9B01BEE6EC60}"/>
          </ac:spMkLst>
        </pc:spChg>
        <pc:spChg chg="add mod ord">
          <ac:chgData name="Giulio Duso" userId="c33df2b4d2f0c5f5" providerId="LiveId" clId="{32588D07-3CBC-441F-B3BD-22F4E0B6069B}" dt="2024-06-22T14:43:36.038" v="33134" actId="1076"/>
          <ac:spMkLst>
            <pc:docMk/>
            <pc:sldMk cId="2803327637" sldId="287"/>
            <ac:spMk id="38" creationId="{4C5B85F7-749D-3C35-3828-5586766367F0}"/>
          </ac:spMkLst>
        </pc:spChg>
        <pc:picChg chg="add mod">
          <ac:chgData name="Giulio Duso" userId="c33df2b4d2f0c5f5" providerId="LiveId" clId="{32588D07-3CBC-441F-B3BD-22F4E0B6069B}" dt="2024-05-27T08:22:30.942" v="20322" actId="1076"/>
          <ac:picMkLst>
            <pc:docMk/>
            <pc:sldMk cId="2803327637" sldId="287"/>
            <ac:picMk id="3" creationId="{09AD9DE7-A69C-396C-F55E-FC3B11FDAA6D}"/>
          </ac:picMkLst>
        </pc:picChg>
        <pc:picChg chg="add mod">
          <ac:chgData name="Giulio Duso" userId="c33df2b4d2f0c5f5" providerId="LiveId" clId="{32588D07-3CBC-441F-B3BD-22F4E0B6069B}" dt="2024-06-22T14:43:32.441" v="33133" actId="1076"/>
          <ac:picMkLst>
            <pc:docMk/>
            <pc:sldMk cId="2803327637" sldId="287"/>
            <ac:picMk id="3" creationId="{61E29116-8BF1-AE9E-118A-342145C1688A}"/>
          </ac:picMkLst>
        </pc:picChg>
        <pc:picChg chg="del">
          <ac:chgData name="Giulio Duso" userId="c33df2b4d2f0c5f5" providerId="LiveId" clId="{32588D07-3CBC-441F-B3BD-22F4E0B6069B}" dt="2024-05-26T15:39:23.019" v="20051" actId="478"/>
          <ac:picMkLst>
            <pc:docMk/>
            <pc:sldMk cId="2803327637" sldId="287"/>
            <ac:picMk id="3" creationId="{EF5E1147-82E4-A59D-C6AB-62BDBAA72481}"/>
          </ac:picMkLst>
        </pc:picChg>
        <pc:picChg chg="del">
          <ac:chgData name="Giulio Duso" userId="c33df2b4d2f0c5f5" providerId="LiveId" clId="{32588D07-3CBC-441F-B3BD-22F4E0B6069B}" dt="2024-06-22T14:43:11.144" v="33127" actId="478"/>
          <ac:picMkLst>
            <pc:docMk/>
            <pc:sldMk cId="2803327637" sldId="287"/>
            <ac:picMk id="5" creationId="{C259E150-0E27-8948-15CB-90FDCD6260FF}"/>
          </ac:picMkLst>
        </pc:picChg>
        <pc:picChg chg="add mod">
          <ac:chgData name="Giulio Duso" userId="c33df2b4d2f0c5f5" providerId="LiveId" clId="{32588D07-3CBC-441F-B3BD-22F4E0B6069B}" dt="2024-05-27T08:25:20.996" v="20337" actId="14100"/>
          <ac:picMkLst>
            <pc:docMk/>
            <pc:sldMk cId="2803327637" sldId="287"/>
            <ac:picMk id="7" creationId="{685407DC-7767-9B50-C92E-42492E4B5367}"/>
          </ac:picMkLst>
        </pc:picChg>
        <pc:picChg chg="add del mod">
          <ac:chgData name="Giulio Duso" userId="c33df2b4d2f0c5f5" providerId="LiveId" clId="{32588D07-3CBC-441F-B3BD-22F4E0B6069B}" dt="2024-05-27T08:24:49.861" v="20328" actId="478"/>
          <ac:picMkLst>
            <pc:docMk/>
            <pc:sldMk cId="2803327637" sldId="287"/>
            <ac:picMk id="9" creationId="{999BDA4A-79FB-EB36-D703-9D73418D1E2A}"/>
          </ac:picMkLst>
        </pc:picChg>
        <pc:picChg chg="add mod modCrop">
          <ac:chgData name="Giulio Duso" userId="c33df2b4d2f0c5f5" providerId="LiveId" clId="{32588D07-3CBC-441F-B3BD-22F4E0B6069B}" dt="2024-05-26T15:44:14.379" v="20109" actId="1076"/>
          <ac:picMkLst>
            <pc:docMk/>
            <pc:sldMk cId="2803327637" sldId="287"/>
            <ac:picMk id="11" creationId="{6174E83A-D085-0811-AEF5-518148AEA799}"/>
          </ac:picMkLst>
        </pc:picChg>
        <pc:picChg chg="add mod">
          <ac:chgData name="Giulio Duso" userId="c33df2b4d2f0c5f5" providerId="LiveId" clId="{32588D07-3CBC-441F-B3BD-22F4E0B6069B}" dt="2024-05-26T15:48:54.290" v="20182" actId="1076"/>
          <ac:picMkLst>
            <pc:docMk/>
            <pc:sldMk cId="2803327637" sldId="287"/>
            <ac:picMk id="14" creationId="{AA8634C5-9655-56BC-AFC0-B48906571F01}"/>
          </ac:picMkLst>
        </pc:picChg>
        <pc:picChg chg="add del mod">
          <ac:chgData name="Giulio Duso" userId="c33df2b4d2f0c5f5" providerId="LiveId" clId="{32588D07-3CBC-441F-B3BD-22F4E0B6069B}" dt="2024-05-27T08:21:59.566" v="20315" actId="478"/>
          <ac:picMkLst>
            <pc:docMk/>
            <pc:sldMk cId="2803327637" sldId="287"/>
            <ac:picMk id="36" creationId="{F6D4CBFB-0CBF-807D-A168-DF69604D0564}"/>
          </ac:picMkLst>
        </pc:picChg>
        <pc:cxnChg chg="add mod">
          <ac:chgData name="Giulio Duso" userId="c33df2b4d2f0c5f5" providerId="LiveId" clId="{32588D07-3CBC-441F-B3BD-22F4E0B6069B}" dt="2024-05-26T15:48:00.161" v="20173" actId="1582"/>
          <ac:cxnSpMkLst>
            <pc:docMk/>
            <pc:sldMk cId="2803327637" sldId="287"/>
            <ac:cxnSpMk id="27" creationId="{F298DC3C-8105-EC9E-99C2-C954DB8868F4}"/>
          </ac:cxnSpMkLst>
        </pc:cxnChg>
        <pc:cxnChg chg="add mod">
          <ac:chgData name="Giulio Duso" userId="c33df2b4d2f0c5f5" providerId="LiveId" clId="{32588D07-3CBC-441F-B3BD-22F4E0B6069B}" dt="2024-05-26T15:48:07.681" v="20175" actId="1076"/>
          <ac:cxnSpMkLst>
            <pc:docMk/>
            <pc:sldMk cId="2803327637" sldId="287"/>
            <ac:cxnSpMk id="28" creationId="{8B6FC947-4112-4080-EBB2-6ECF4B0CD981}"/>
          </ac:cxnSpMkLst>
        </pc:cxnChg>
        <pc:cxnChg chg="add mod">
          <ac:chgData name="Giulio Duso" userId="c33df2b4d2f0c5f5" providerId="LiveId" clId="{32588D07-3CBC-441F-B3BD-22F4E0B6069B}" dt="2024-05-26T15:48:19.893" v="20178" actId="14100"/>
          <ac:cxnSpMkLst>
            <pc:docMk/>
            <pc:sldMk cId="2803327637" sldId="287"/>
            <ac:cxnSpMk id="29" creationId="{5DD76E95-9605-785E-EFD2-6EFC399A4C64}"/>
          </ac:cxnSpMkLst>
        </pc:cxnChg>
        <pc:cxnChg chg="add mod">
          <ac:chgData name="Giulio Duso" userId="c33df2b4d2f0c5f5" providerId="LiveId" clId="{32588D07-3CBC-441F-B3BD-22F4E0B6069B}" dt="2024-05-26T15:48:43.637" v="20181" actId="1076"/>
          <ac:cxnSpMkLst>
            <pc:docMk/>
            <pc:sldMk cId="2803327637" sldId="287"/>
            <ac:cxnSpMk id="32" creationId="{899D3FF9-9869-5DB8-7042-F1925523DF8C}"/>
          </ac:cxnSpMkLst>
        </pc:cxnChg>
      </pc:sldChg>
      <pc:sldChg chg="addSp delSp modSp add mod modTransition delAnim modAnim">
        <pc:chgData name="Giulio Duso" userId="c33df2b4d2f0c5f5" providerId="LiveId" clId="{32588D07-3CBC-441F-B3BD-22F4E0B6069B}" dt="2024-05-27T09:26:11.189" v="22135" actId="20577"/>
        <pc:sldMkLst>
          <pc:docMk/>
          <pc:sldMk cId="3318003965" sldId="288"/>
        </pc:sldMkLst>
        <pc:spChg chg="add mod">
          <ac:chgData name="Giulio Duso" userId="c33df2b4d2f0c5f5" providerId="LiveId" clId="{32588D07-3CBC-441F-B3BD-22F4E0B6069B}" dt="2024-05-27T09:10:08.706" v="22115" actId="14100"/>
          <ac:spMkLst>
            <pc:docMk/>
            <pc:sldMk cId="3318003965" sldId="288"/>
            <ac:spMk id="5" creationId="{0285BCC6-B9C8-04C6-E0B7-CA7BB62708B8}"/>
          </ac:spMkLst>
        </pc:spChg>
        <pc:spChg chg="mod">
          <ac:chgData name="Giulio Duso" userId="c33df2b4d2f0c5f5" providerId="LiveId" clId="{32588D07-3CBC-441F-B3BD-22F4E0B6069B}" dt="2024-05-27T09:26:11.189" v="22135" actId="20577"/>
          <ac:spMkLst>
            <pc:docMk/>
            <pc:sldMk cId="3318003965" sldId="288"/>
            <ac:spMk id="6" creationId="{139A133B-497C-C9F5-5C47-AF9CDC40C225}"/>
          </ac:spMkLst>
        </pc:spChg>
        <pc:spChg chg="add mod">
          <ac:chgData name="Giulio Duso" userId="c33df2b4d2f0c5f5" providerId="LiveId" clId="{32588D07-3CBC-441F-B3BD-22F4E0B6069B}" dt="2024-05-27T09:10:33.763" v="22119" actId="1076"/>
          <ac:spMkLst>
            <pc:docMk/>
            <pc:sldMk cId="3318003965" sldId="288"/>
            <ac:spMk id="13" creationId="{6952AA7B-6241-154A-D445-CB2A871121BE}"/>
          </ac:spMkLst>
        </pc:spChg>
        <pc:spChg chg="add mod">
          <ac:chgData name="Giulio Duso" userId="c33df2b4d2f0c5f5" providerId="LiveId" clId="{32588D07-3CBC-441F-B3BD-22F4E0B6069B}" dt="2024-05-27T09:10:23.991" v="22118" actId="1076"/>
          <ac:spMkLst>
            <pc:docMk/>
            <pc:sldMk cId="3318003965" sldId="288"/>
            <ac:spMk id="15" creationId="{29D6196F-5C18-F05B-3046-7CA1F8ACDCCD}"/>
          </ac:spMkLst>
        </pc:spChg>
        <pc:spChg chg="del">
          <ac:chgData name="Giulio Duso" userId="c33df2b4d2f0c5f5" providerId="LiveId" clId="{32588D07-3CBC-441F-B3BD-22F4E0B6069B}" dt="2024-05-27T07:35:35.086" v="20267" actId="478"/>
          <ac:spMkLst>
            <pc:docMk/>
            <pc:sldMk cId="3318003965" sldId="288"/>
            <ac:spMk id="17" creationId="{BEF4C947-D942-7810-9FD9-F5D14EAC2C5D}"/>
          </ac:spMkLst>
        </pc:spChg>
        <pc:spChg chg="del">
          <ac:chgData name="Giulio Duso" userId="c33df2b4d2f0c5f5" providerId="LiveId" clId="{32588D07-3CBC-441F-B3BD-22F4E0B6069B}" dt="2024-05-27T07:35:35.086" v="20267" actId="478"/>
          <ac:spMkLst>
            <pc:docMk/>
            <pc:sldMk cId="3318003965" sldId="288"/>
            <ac:spMk id="18" creationId="{ACE90B1D-4D20-424C-6ACF-7971D101B2CD}"/>
          </ac:spMkLst>
        </pc:spChg>
        <pc:spChg chg="del">
          <ac:chgData name="Giulio Duso" userId="c33df2b4d2f0c5f5" providerId="LiveId" clId="{32588D07-3CBC-441F-B3BD-22F4E0B6069B}" dt="2024-05-27T07:35:35.086" v="20267" actId="478"/>
          <ac:spMkLst>
            <pc:docMk/>
            <pc:sldMk cId="3318003965" sldId="288"/>
            <ac:spMk id="20" creationId="{79E689AF-B4C2-B4B0-F335-18BEBFF924E3}"/>
          </ac:spMkLst>
        </pc:spChg>
        <pc:spChg chg="del">
          <ac:chgData name="Giulio Duso" userId="c33df2b4d2f0c5f5" providerId="LiveId" clId="{32588D07-3CBC-441F-B3BD-22F4E0B6069B}" dt="2024-05-27T07:35:35.086" v="20267" actId="478"/>
          <ac:spMkLst>
            <pc:docMk/>
            <pc:sldMk cId="3318003965" sldId="288"/>
            <ac:spMk id="21" creationId="{AC20C0FF-34CE-36EE-E266-F9FD42BC0AAA}"/>
          </ac:spMkLst>
        </pc:spChg>
        <pc:spChg chg="del">
          <ac:chgData name="Giulio Duso" userId="c33df2b4d2f0c5f5" providerId="LiveId" clId="{32588D07-3CBC-441F-B3BD-22F4E0B6069B}" dt="2024-05-27T07:35:35.086" v="20267" actId="478"/>
          <ac:spMkLst>
            <pc:docMk/>
            <pc:sldMk cId="3318003965" sldId="288"/>
            <ac:spMk id="22" creationId="{AA646006-17FF-5BA5-EC65-79BF3D9A6E48}"/>
          </ac:spMkLst>
        </pc:spChg>
        <pc:spChg chg="del">
          <ac:chgData name="Giulio Duso" userId="c33df2b4d2f0c5f5" providerId="LiveId" clId="{32588D07-3CBC-441F-B3BD-22F4E0B6069B}" dt="2024-05-27T07:35:35.086" v="20267" actId="478"/>
          <ac:spMkLst>
            <pc:docMk/>
            <pc:sldMk cId="3318003965" sldId="288"/>
            <ac:spMk id="23" creationId="{61CB3607-EC70-85DB-6B90-AFECA3E25D79}"/>
          </ac:spMkLst>
        </pc:spChg>
        <pc:spChg chg="del">
          <ac:chgData name="Giulio Duso" userId="c33df2b4d2f0c5f5" providerId="LiveId" clId="{32588D07-3CBC-441F-B3BD-22F4E0B6069B}" dt="2024-05-27T07:35:35.086" v="20267" actId="478"/>
          <ac:spMkLst>
            <pc:docMk/>
            <pc:sldMk cId="3318003965" sldId="288"/>
            <ac:spMk id="24" creationId="{93010ED4-7265-F783-8270-D0654A4647E5}"/>
          </ac:spMkLst>
        </pc:spChg>
        <pc:spChg chg="del">
          <ac:chgData name="Giulio Duso" userId="c33df2b4d2f0c5f5" providerId="LiveId" clId="{32588D07-3CBC-441F-B3BD-22F4E0B6069B}" dt="2024-05-27T07:35:35.086" v="20267" actId="478"/>
          <ac:spMkLst>
            <pc:docMk/>
            <pc:sldMk cId="3318003965" sldId="288"/>
            <ac:spMk id="25" creationId="{CF4AE4C3-7C53-C174-E553-2D403B705665}"/>
          </ac:spMkLst>
        </pc:spChg>
        <pc:spChg chg="del">
          <ac:chgData name="Giulio Duso" userId="c33df2b4d2f0c5f5" providerId="LiveId" clId="{32588D07-3CBC-441F-B3BD-22F4E0B6069B}" dt="2024-05-27T07:35:35.086" v="20267" actId="478"/>
          <ac:spMkLst>
            <pc:docMk/>
            <pc:sldMk cId="3318003965" sldId="288"/>
            <ac:spMk id="33" creationId="{FF7A4A53-D1BF-5A08-B2F6-BEA52CAEC53A}"/>
          </ac:spMkLst>
        </pc:spChg>
        <pc:spChg chg="del">
          <ac:chgData name="Giulio Duso" userId="c33df2b4d2f0c5f5" providerId="LiveId" clId="{32588D07-3CBC-441F-B3BD-22F4E0B6069B}" dt="2024-05-27T07:35:35.086" v="20267" actId="478"/>
          <ac:spMkLst>
            <pc:docMk/>
            <pc:sldMk cId="3318003965" sldId="288"/>
            <ac:spMk id="34" creationId="{D2C6BEDB-1D5B-249A-5738-96F64C2D50A4}"/>
          </ac:spMkLst>
        </pc:spChg>
        <pc:spChg chg="del">
          <ac:chgData name="Giulio Duso" userId="c33df2b4d2f0c5f5" providerId="LiveId" clId="{32588D07-3CBC-441F-B3BD-22F4E0B6069B}" dt="2024-05-27T07:35:35.086" v="20267" actId="478"/>
          <ac:spMkLst>
            <pc:docMk/>
            <pc:sldMk cId="3318003965" sldId="288"/>
            <ac:spMk id="37" creationId="{F39D23F3-4698-F353-51CA-9B01BEE6EC60}"/>
          </ac:spMkLst>
        </pc:spChg>
        <pc:spChg chg="del">
          <ac:chgData name="Giulio Duso" userId="c33df2b4d2f0c5f5" providerId="LiveId" clId="{32588D07-3CBC-441F-B3BD-22F4E0B6069B}" dt="2024-05-27T07:35:35.086" v="20267" actId="478"/>
          <ac:spMkLst>
            <pc:docMk/>
            <pc:sldMk cId="3318003965" sldId="288"/>
            <ac:spMk id="38" creationId="{4C5B85F7-749D-3C35-3828-5586766367F0}"/>
          </ac:spMkLst>
        </pc:spChg>
        <pc:picChg chg="add del mod modCrop">
          <ac:chgData name="Giulio Duso" userId="c33df2b4d2f0c5f5" providerId="LiveId" clId="{32588D07-3CBC-441F-B3BD-22F4E0B6069B}" dt="2024-05-27T08:40:00.057" v="20499" actId="478"/>
          <ac:picMkLst>
            <pc:docMk/>
            <pc:sldMk cId="3318003965" sldId="288"/>
            <ac:picMk id="3" creationId="{63C0DDAE-6DD0-2A62-5106-88CFB01543FC}"/>
          </ac:picMkLst>
        </pc:picChg>
        <pc:picChg chg="add del mod">
          <ac:chgData name="Giulio Duso" userId="c33df2b4d2f0c5f5" providerId="LiveId" clId="{32588D07-3CBC-441F-B3BD-22F4E0B6069B}" dt="2024-05-27T08:45:28.641" v="20502" actId="478"/>
          <ac:picMkLst>
            <pc:docMk/>
            <pc:sldMk cId="3318003965" sldId="288"/>
            <ac:picMk id="8" creationId="{93EB5FE8-EAE9-8F2D-C14E-EE522E2013F4}"/>
          </ac:picMkLst>
        </pc:picChg>
        <pc:picChg chg="del">
          <ac:chgData name="Giulio Duso" userId="c33df2b4d2f0c5f5" providerId="LiveId" clId="{32588D07-3CBC-441F-B3BD-22F4E0B6069B}" dt="2024-05-27T07:35:35.086" v="20267" actId="478"/>
          <ac:picMkLst>
            <pc:docMk/>
            <pc:sldMk cId="3318003965" sldId="288"/>
            <ac:picMk id="9" creationId="{999BDA4A-79FB-EB36-D703-9D73418D1E2A}"/>
          </ac:picMkLst>
        </pc:picChg>
        <pc:picChg chg="del">
          <ac:chgData name="Giulio Duso" userId="c33df2b4d2f0c5f5" providerId="LiveId" clId="{32588D07-3CBC-441F-B3BD-22F4E0B6069B}" dt="2024-05-27T07:35:35.086" v="20267" actId="478"/>
          <ac:picMkLst>
            <pc:docMk/>
            <pc:sldMk cId="3318003965" sldId="288"/>
            <ac:picMk id="11" creationId="{6174E83A-D085-0811-AEF5-518148AEA799}"/>
          </ac:picMkLst>
        </pc:picChg>
        <pc:picChg chg="add mod">
          <ac:chgData name="Giulio Duso" userId="c33df2b4d2f0c5f5" providerId="LiveId" clId="{32588D07-3CBC-441F-B3BD-22F4E0B6069B}" dt="2024-05-27T09:10:11.672" v="22116" actId="1076"/>
          <ac:picMkLst>
            <pc:docMk/>
            <pc:sldMk cId="3318003965" sldId="288"/>
            <ac:picMk id="12" creationId="{28D637D3-859A-8FE3-C61B-BBCF09200F1B}"/>
          </ac:picMkLst>
        </pc:picChg>
        <pc:picChg chg="del">
          <ac:chgData name="Giulio Duso" userId="c33df2b4d2f0c5f5" providerId="LiveId" clId="{32588D07-3CBC-441F-B3BD-22F4E0B6069B}" dt="2024-05-27T07:35:35.086" v="20267" actId="478"/>
          <ac:picMkLst>
            <pc:docMk/>
            <pc:sldMk cId="3318003965" sldId="288"/>
            <ac:picMk id="14" creationId="{AA8634C5-9655-56BC-AFC0-B48906571F01}"/>
          </ac:picMkLst>
        </pc:picChg>
        <pc:picChg chg="del">
          <ac:chgData name="Giulio Duso" userId="c33df2b4d2f0c5f5" providerId="LiveId" clId="{32588D07-3CBC-441F-B3BD-22F4E0B6069B}" dt="2024-05-27T07:35:35.086" v="20267" actId="478"/>
          <ac:picMkLst>
            <pc:docMk/>
            <pc:sldMk cId="3318003965" sldId="288"/>
            <ac:picMk id="36" creationId="{F6D4CBFB-0CBF-807D-A168-DF69604D0564}"/>
          </ac:picMkLst>
        </pc:picChg>
        <pc:cxnChg chg="del">
          <ac:chgData name="Giulio Duso" userId="c33df2b4d2f0c5f5" providerId="LiveId" clId="{32588D07-3CBC-441F-B3BD-22F4E0B6069B}" dt="2024-05-27T07:35:35.086" v="20267" actId="478"/>
          <ac:cxnSpMkLst>
            <pc:docMk/>
            <pc:sldMk cId="3318003965" sldId="288"/>
            <ac:cxnSpMk id="27" creationId="{F298DC3C-8105-EC9E-99C2-C954DB8868F4}"/>
          </ac:cxnSpMkLst>
        </pc:cxnChg>
        <pc:cxnChg chg="del">
          <ac:chgData name="Giulio Duso" userId="c33df2b4d2f0c5f5" providerId="LiveId" clId="{32588D07-3CBC-441F-B3BD-22F4E0B6069B}" dt="2024-05-27T07:35:35.086" v="20267" actId="478"/>
          <ac:cxnSpMkLst>
            <pc:docMk/>
            <pc:sldMk cId="3318003965" sldId="288"/>
            <ac:cxnSpMk id="28" creationId="{8B6FC947-4112-4080-EBB2-6ECF4B0CD981}"/>
          </ac:cxnSpMkLst>
        </pc:cxnChg>
        <pc:cxnChg chg="del">
          <ac:chgData name="Giulio Duso" userId="c33df2b4d2f0c5f5" providerId="LiveId" clId="{32588D07-3CBC-441F-B3BD-22F4E0B6069B}" dt="2024-05-27T07:35:35.086" v="20267" actId="478"/>
          <ac:cxnSpMkLst>
            <pc:docMk/>
            <pc:sldMk cId="3318003965" sldId="288"/>
            <ac:cxnSpMk id="29" creationId="{5DD76E95-9605-785E-EFD2-6EFC399A4C64}"/>
          </ac:cxnSpMkLst>
        </pc:cxnChg>
        <pc:cxnChg chg="del">
          <ac:chgData name="Giulio Duso" userId="c33df2b4d2f0c5f5" providerId="LiveId" clId="{32588D07-3CBC-441F-B3BD-22F4E0B6069B}" dt="2024-05-27T07:35:35.086" v="20267" actId="478"/>
          <ac:cxnSpMkLst>
            <pc:docMk/>
            <pc:sldMk cId="3318003965" sldId="288"/>
            <ac:cxnSpMk id="32" creationId="{899D3FF9-9869-5DB8-7042-F1925523DF8C}"/>
          </ac:cxnSpMkLst>
        </pc:cxnChg>
      </pc:sldChg>
      <pc:sldChg chg="add del">
        <pc:chgData name="Giulio Duso" userId="c33df2b4d2f0c5f5" providerId="LiveId" clId="{32588D07-3CBC-441F-B3BD-22F4E0B6069B}" dt="2024-05-26T15:39:27.651" v="20054"/>
        <pc:sldMkLst>
          <pc:docMk/>
          <pc:sldMk cId="3825126787" sldId="288"/>
        </pc:sldMkLst>
      </pc:sldChg>
      <pc:sldChg chg="addSp delSp modSp add mod ord delAnim modAnim">
        <pc:chgData name="Giulio Duso" userId="c33df2b4d2f0c5f5" providerId="LiveId" clId="{32588D07-3CBC-441F-B3BD-22F4E0B6069B}" dt="2024-05-29T17:54:43.861" v="30844" actId="1076"/>
        <pc:sldMkLst>
          <pc:docMk/>
          <pc:sldMk cId="220525925" sldId="289"/>
        </pc:sldMkLst>
        <pc:spChg chg="add mod">
          <ac:chgData name="Giulio Duso" userId="c33df2b4d2f0c5f5" providerId="LiveId" clId="{32588D07-3CBC-441F-B3BD-22F4E0B6069B}" dt="2024-05-28T13:10:50.958" v="24266" actId="1076"/>
          <ac:spMkLst>
            <pc:docMk/>
            <pc:sldMk cId="220525925" sldId="289"/>
            <ac:spMk id="2" creationId="{2D3B1977-BC9C-385F-359C-1476F7C9CF10}"/>
          </ac:spMkLst>
        </pc:spChg>
        <pc:spChg chg="add mod">
          <ac:chgData name="Giulio Duso" userId="c33df2b4d2f0c5f5" providerId="LiveId" clId="{32588D07-3CBC-441F-B3BD-22F4E0B6069B}" dt="2024-05-29T13:28:44.048" v="30548" actId="1076"/>
          <ac:spMkLst>
            <pc:docMk/>
            <pc:sldMk cId="220525925" sldId="289"/>
            <ac:spMk id="3" creationId="{4B43CBBD-2A2D-A3BC-F13C-B4D003B02627}"/>
          </ac:spMkLst>
        </pc:spChg>
        <pc:spChg chg="del mod">
          <ac:chgData name="Giulio Duso" userId="c33df2b4d2f0c5f5" providerId="LiveId" clId="{32588D07-3CBC-441F-B3BD-22F4E0B6069B}" dt="2024-05-28T12:27:00.140" v="23085" actId="478"/>
          <ac:spMkLst>
            <pc:docMk/>
            <pc:sldMk cId="220525925" sldId="289"/>
            <ac:spMk id="5" creationId="{0285BCC6-B9C8-04C6-E0B7-CA7BB62708B8}"/>
          </ac:spMkLst>
        </pc:spChg>
        <pc:spChg chg="mod">
          <ac:chgData name="Giulio Duso" userId="c33df2b4d2f0c5f5" providerId="LiveId" clId="{32588D07-3CBC-441F-B3BD-22F4E0B6069B}" dt="2024-05-28T12:27:58.823" v="23120" actId="20577"/>
          <ac:spMkLst>
            <pc:docMk/>
            <pc:sldMk cId="220525925" sldId="289"/>
            <ac:spMk id="6" creationId="{139A133B-497C-C9F5-5C47-AF9CDC40C225}"/>
          </ac:spMkLst>
        </pc:spChg>
        <pc:spChg chg="add mod">
          <ac:chgData name="Giulio Duso" userId="c33df2b4d2f0c5f5" providerId="LiveId" clId="{32588D07-3CBC-441F-B3BD-22F4E0B6069B}" dt="2024-05-29T13:28:44.048" v="30548" actId="1076"/>
          <ac:spMkLst>
            <pc:docMk/>
            <pc:sldMk cId="220525925" sldId="289"/>
            <ac:spMk id="7" creationId="{CB98C411-8AA3-40BF-8500-D12E65CBAAF8}"/>
          </ac:spMkLst>
        </pc:spChg>
        <pc:spChg chg="add mod">
          <ac:chgData name="Giulio Duso" userId="c33df2b4d2f0c5f5" providerId="LiveId" clId="{32588D07-3CBC-441F-B3BD-22F4E0B6069B}" dt="2024-05-29T13:28:44.048" v="30548" actId="1076"/>
          <ac:spMkLst>
            <pc:docMk/>
            <pc:sldMk cId="220525925" sldId="289"/>
            <ac:spMk id="11" creationId="{2BA713EC-EA5A-59EC-132D-83B8CDE93793}"/>
          </ac:spMkLst>
        </pc:spChg>
        <pc:spChg chg="add mod">
          <ac:chgData name="Giulio Duso" userId="c33df2b4d2f0c5f5" providerId="LiveId" clId="{32588D07-3CBC-441F-B3BD-22F4E0B6069B}" dt="2024-05-28T13:03:20.164" v="24172" actId="1076"/>
          <ac:spMkLst>
            <pc:docMk/>
            <pc:sldMk cId="220525925" sldId="289"/>
            <ac:spMk id="12" creationId="{7860C7AE-CB9A-8D20-C390-5028A23F7E96}"/>
          </ac:spMkLst>
        </pc:spChg>
        <pc:spChg chg="del">
          <ac:chgData name="Giulio Duso" userId="c33df2b4d2f0c5f5" providerId="LiveId" clId="{32588D07-3CBC-441F-B3BD-22F4E0B6069B}" dt="2024-05-27T09:07:50.745" v="21956" actId="478"/>
          <ac:spMkLst>
            <pc:docMk/>
            <pc:sldMk cId="220525925" sldId="289"/>
            <ac:spMk id="13" creationId="{6952AA7B-6241-154A-D445-CB2A871121BE}"/>
          </ac:spMkLst>
        </pc:spChg>
        <pc:spChg chg="del">
          <ac:chgData name="Giulio Duso" userId="c33df2b4d2f0c5f5" providerId="LiveId" clId="{32588D07-3CBC-441F-B3BD-22F4E0B6069B}" dt="2024-05-27T09:07:50.745" v="21956" actId="478"/>
          <ac:spMkLst>
            <pc:docMk/>
            <pc:sldMk cId="220525925" sldId="289"/>
            <ac:spMk id="15" creationId="{29D6196F-5C18-F05B-3046-7CA1F8ACDCCD}"/>
          </ac:spMkLst>
        </pc:spChg>
        <pc:spChg chg="add del">
          <ac:chgData name="Giulio Duso" userId="c33df2b4d2f0c5f5" providerId="LiveId" clId="{32588D07-3CBC-441F-B3BD-22F4E0B6069B}" dt="2024-05-28T13:07:23.514" v="24222" actId="11529"/>
          <ac:spMkLst>
            <pc:docMk/>
            <pc:sldMk cId="220525925" sldId="289"/>
            <ac:spMk id="15" creationId="{899C1CA4-C6CC-DC0B-7200-A01A1C017C75}"/>
          </ac:spMkLst>
        </pc:spChg>
        <pc:spChg chg="add del">
          <ac:chgData name="Giulio Duso" userId="c33df2b4d2f0c5f5" providerId="LiveId" clId="{32588D07-3CBC-441F-B3BD-22F4E0B6069B}" dt="2024-05-28T13:07:44.601" v="24224" actId="11529"/>
          <ac:spMkLst>
            <pc:docMk/>
            <pc:sldMk cId="220525925" sldId="289"/>
            <ac:spMk id="16" creationId="{C73D7680-80ED-06A6-1FE0-8C409B1A7387}"/>
          </ac:spMkLst>
        </pc:spChg>
        <pc:spChg chg="add mod">
          <ac:chgData name="Giulio Duso" userId="c33df2b4d2f0c5f5" providerId="LiveId" clId="{32588D07-3CBC-441F-B3BD-22F4E0B6069B}" dt="2024-05-29T17:46:54.453" v="30823" actId="208"/>
          <ac:spMkLst>
            <pc:docMk/>
            <pc:sldMk cId="220525925" sldId="289"/>
            <ac:spMk id="17" creationId="{7B9ECEBD-50AF-E5FF-BBDD-EE3D9BDB4641}"/>
          </ac:spMkLst>
        </pc:spChg>
        <pc:spChg chg="add mod">
          <ac:chgData name="Giulio Duso" userId="c33df2b4d2f0c5f5" providerId="LiveId" clId="{32588D07-3CBC-441F-B3BD-22F4E0B6069B}" dt="2024-05-29T17:46:57.182" v="30825" actId="207"/>
          <ac:spMkLst>
            <pc:docMk/>
            <pc:sldMk cId="220525925" sldId="289"/>
            <ac:spMk id="18" creationId="{8AA5069D-64D7-2FDC-A031-6ADEC024F180}"/>
          </ac:spMkLst>
        </pc:spChg>
        <pc:spChg chg="add del mod">
          <ac:chgData name="Giulio Duso" userId="c33df2b4d2f0c5f5" providerId="LiveId" clId="{32588D07-3CBC-441F-B3BD-22F4E0B6069B}" dt="2024-05-28T13:11:10.423" v="24267" actId="478"/>
          <ac:spMkLst>
            <pc:docMk/>
            <pc:sldMk cId="220525925" sldId="289"/>
            <ac:spMk id="19" creationId="{82745868-291A-E109-003D-04B6AF9EDB9C}"/>
          </ac:spMkLst>
        </pc:spChg>
        <pc:spChg chg="add del mod">
          <ac:chgData name="Giulio Duso" userId="c33df2b4d2f0c5f5" providerId="LiveId" clId="{32588D07-3CBC-441F-B3BD-22F4E0B6069B}" dt="2024-05-28T13:11:14.159" v="24268" actId="478"/>
          <ac:spMkLst>
            <pc:docMk/>
            <pc:sldMk cId="220525925" sldId="289"/>
            <ac:spMk id="20" creationId="{0C1E561B-B3ED-E4C1-6F52-5206BD460540}"/>
          </ac:spMkLst>
        </pc:spChg>
        <pc:spChg chg="add del mod">
          <ac:chgData name="Giulio Duso" userId="c33df2b4d2f0c5f5" providerId="LiveId" clId="{32588D07-3CBC-441F-B3BD-22F4E0B6069B}" dt="2024-05-28T13:11:17.389" v="24269" actId="478"/>
          <ac:spMkLst>
            <pc:docMk/>
            <pc:sldMk cId="220525925" sldId="289"/>
            <ac:spMk id="21" creationId="{E82EF1EB-5CF3-E0BA-3D2A-24611374C9DC}"/>
          </ac:spMkLst>
        </pc:spChg>
        <pc:picChg chg="del">
          <ac:chgData name="Giulio Duso" userId="c33df2b4d2f0c5f5" providerId="LiveId" clId="{32588D07-3CBC-441F-B3BD-22F4E0B6069B}" dt="2024-05-27T09:07:50.745" v="21956" actId="478"/>
          <ac:picMkLst>
            <pc:docMk/>
            <pc:sldMk cId="220525925" sldId="289"/>
            <ac:picMk id="12" creationId="{28D637D3-859A-8FE3-C61B-BBCF09200F1B}"/>
          </ac:picMkLst>
        </pc:picChg>
        <pc:picChg chg="add mod modCrop">
          <ac:chgData name="Giulio Duso" userId="c33df2b4d2f0c5f5" providerId="LiveId" clId="{32588D07-3CBC-441F-B3BD-22F4E0B6069B}" dt="2024-05-29T17:54:43.861" v="30844" actId="1076"/>
          <ac:picMkLst>
            <pc:docMk/>
            <pc:sldMk cId="220525925" sldId="289"/>
            <ac:picMk id="14" creationId="{C08D0011-0DC1-D34C-6199-147F2DC8EB45}"/>
          </ac:picMkLst>
        </pc:picChg>
        <pc:cxnChg chg="add mod">
          <ac:chgData name="Giulio Duso" userId="c33df2b4d2f0c5f5" providerId="LiveId" clId="{32588D07-3CBC-441F-B3BD-22F4E0B6069B}" dt="2024-05-29T13:28:44.048" v="30548" actId="1076"/>
          <ac:cxnSpMkLst>
            <pc:docMk/>
            <pc:sldMk cId="220525925" sldId="289"/>
            <ac:cxnSpMk id="9" creationId="{F8156A7C-5CE8-02D7-7DE8-DF38B21557B6}"/>
          </ac:cxnSpMkLst>
        </pc:cxnChg>
      </pc:sldChg>
      <pc:sldChg chg="modSp add mod">
        <pc:chgData name="Giulio Duso" userId="c33df2b4d2f0c5f5" providerId="LiveId" clId="{32588D07-3CBC-441F-B3BD-22F4E0B6069B}" dt="2024-06-24T17:16:09.542" v="35121" actId="20577"/>
        <pc:sldMkLst>
          <pc:docMk/>
          <pc:sldMk cId="2230372895" sldId="290"/>
        </pc:sldMkLst>
        <pc:spChg chg="mod">
          <ac:chgData name="Giulio Duso" userId="c33df2b4d2f0c5f5" providerId="LiveId" clId="{32588D07-3CBC-441F-B3BD-22F4E0B6069B}" dt="2024-06-24T17:16:09.542" v="35121" actId="20577"/>
          <ac:spMkLst>
            <pc:docMk/>
            <pc:sldMk cId="2230372895" sldId="290"/>
            <ac:spMk id="5" creationId="{0285BCC6-B9C8-04C6-E0B7-CA7BB62708B8}"/>
          </ac:spMkLst>
        </pc:spChg>
      </pc:sldChg>
      <pc:sldChg chg="addSp delSp modSp add mod modAnim">
        <pc:chgData name="Giulio Duso" userId="c33df2b4d2f0c5f5" providerId="LiveId" clId="{32588D07-3CBC-441F-B3BD-22F4E0B6069B}" dt="2024-05-29T18:04:01.048" v="31190"/>
        <pc:sldMkLst>
          <pc:docMk/>
          <pc:sldMk cId="1834676733" sldId="291"/>
        </pc:sldMkLst>
        <pc:spChg chg="mod">
          <ac:chgData name="Giulio Duso" userId="c33df2b4d2f0c5f5" providerId="LiveId" clId="{32588D07-3CBC-441F-B3BD-22F4E0B6069B}" dt="2024-05-28T13:54:43.953" v="27838" actId="21"/>
          <ac:spMkLst>
            <pc:docMk/>
            <pc:sldMk cId="1834676733" sldId="291"/>
            <ac:spMk id="5" creationId="{0285BCC6-B9C8-04C6-E0B7-CA7BB62708B8}"/>
          </ac:spMkLst>
        </pc:spChg>
        <pc:spChg chg="mod">
          <ac:chgData name="Giulio Duso" userId="c33df2b4d2f0c5f5" providerId="LiveId" clId="{32588D07-3CBC-441F-B3BD-22F4E0B6069B}" dt="2024-05-28T13:52:30.878" v="27772" actId="20577"/>
          <ac:spMkLst>
            <pc:docMk/>
            <pc:sldMk cId="1834676733" sldId="291"/>
            <ac:spMk id="6" creationId="{139A133B-497C-C9F5-5C47-AF9CDC40C225}"/>
          </ac:spMkLst>
        </pc:spChg>
        <pc:spChg chg="add del">
          <ac:chgData name="Giulio Duso" userId="c33df2b4d2f0c5f5" providerId="LiveId" clId="{32588D07-3CBC-441F-B3BD-22F4E0B6069B}" dt="2024-05-29T17:54:26.864" v="30842" actId="11529"/>
          <ac:spMkLst>
            <pc:docMk/>
            <pc:sldMk cId="1834676733" sldId="291"/>
            <ac:spMk id="8" creationId="{29AB0A2B-BDBE-C668-A5A1-BF2F96D03652}"/>
          </ac:spMkLst>
        </pc:spChg>
        <pc:spChg chg="add mod">
          <ac:chgData name="Giulio Duso" userId="c33df2b4d2f0c5f5" providerId="LiveId" clId="{32588D07-3CBC-441F-B3BD-22F4E0B6069B}" dt="2024-05-29T17:58:01.736" v="30996" actId="20577"/>
          <ac:spMkLst>
            <pc:docMk/>
            <pc:sldMk cId="1834676733" sldId="291"/>
            <ac:spMk id="10" creationId="{5F73DCBB-6075-7BD3-B668-8B7A8AEEEF02}"/>
          </ac:spMkLst>
        </pc:spChg>
        <pc:spChg chg="add mod">
          <ac:chgData name="Giulio Duso" userId="c33df2b4d2f0c5f5" providerId="LiveId" clId="{32588D07-3CBC-441F-B3BD-22F4E0B6069B}" dt="2024-05-29T17:58:12.120" v="30998" actId="208"/>
          <ac:spMkLst>
            <pc:docMk/>
            <pc:sldMk cId="1834676733" sldId="291"/>
            <ac:spMk id="18" creationId="{AA4AE673-E06F-B779-F57A-9240703C47AD}"/>
          </ac:spMkLst>
        </pc:spChg>
        <pc:spChg chg="add mod">
          <ac:chgData name="Giulio Duso" userId="c33df2b4d2f0c5f5" providerId="LiveId" clId="{32588D07-3CBC-441F-B3BD-22F4E0B6069B}" dt="2024-05-29T18:03:34.086" v="31189" actId="14100"/>
          <ac:spMkLst>
            <pc:docMk/>
            <pc:sldMk cId="1834676733" sldId="291"/>
            <ac:spMk id="23" creationId="{67E92E40-09AF-36A7-717F-64D6A1F5AEE8}"/>
          </ac:spMkLst>
        </pc:spChg>
        <pc:picChg chg="add mod">
          <ac:chgData name="Giulio Duso" userId="c33df2b4d2f0c5f5" providerId="LiveId" clId="{32588D07-3CBC-441F-B3BD-22F4E0B6069B}" dt="2024-05-29T17:50:08" v="30835" actId="1076"/>
          <ac:picMkLst>
            <pc:docMk/>
            <pc:sldMk cId="1834676733" sldId="291"/>
            <ac:picMk id="3" creationId="{E4A5B6B1-18B4-6A38-F609-7F902E8C3500}"/>
          </ac:picMkLst>
        </pc:picChg>
        <pc:picChg chg="add mod">
          <ac:chgData name="Giulio Duso" userId="c33df2b4d2f0c5f5" providerId="LiveId" clId="{32588D07-3CBC-441F-B3BD-22F4E0B6069B}" dt="2024-05-29T17:50:20.768" v="30839" actId="1076"/>
          <ac:picMkLst>
            <pc:docMk/>
            <pc:sldMk cId="1834676733" sldId="291"/>
            <ac:picMk id="7" creationId="{3AA654BB-7FCD-AD04-F729-9BAD36DA38F5}"/>
          </ac:picMkLst>
        </pc:picChg>
        <pc:cxnChg chg="add mod">
          <ac:chgData name="Giulio Duso" userId="c33df2b4d2f0c5f5" providerId="LiveId" clId="{32588D07-3CBC-441F-B3BD-22F4E0B6069B}" dt="2024-05-29T17:58:17.011" v="30999" actId="14100"/>
          <ac:cxnSpMkLst>
            <pc:docMk/>
            <pc:sldMk cId="1834676733" sldId="291"/>
            <ac:cxnSpMk id="12" creationId="{910114F4-AF28-E5F0-BA5C-44F0978EDBBA}"/>
          </ac:cxnSpMkLst>
        </pc:cxnChg>
        <pc:cxnChg chg="add del">
          <ac:chgData name="Giulio Duso" userId="c33df2b4d2f0c5f5" providerId="LiveId" clId="{32588D07-3CBC-441F-B3BD-22F4E0B6069B}" dt="2024-05-29T17:56:51.143" v="30929" actId="11529"/>
          <ac:cxnSpMkLst>
            <pc:docMk/>
            <pc:sldMk cId="1834676733" sldId="291"/>
            <ac:cxnSpMk id="17" creationId="{CA993951-DF45-D8DA-E275-CD2EAC270BA7}"/>
          </ac:cxnSpMkLst>
        </pc:cxnChg>
        <pc:cxnChg chg="add mod">
          <ac:chgData name="Giulio Duso" userId="c33df2b4d2f0c5f5" providerId="LiveId" clId="{32588D07-3CBC-441F-B3BD-22F4E0B6069B}" dt="2024-05-29T17:58:27.755" v="31002" actId="14100"/>
          <ac:cxnSpMkLst>
            <pc:docMk/>
            <pc:sldMk cId="1834676733" sldId="291"/>
            <ac:cxnSpMk id="20" creationId="{154B14CB-FBD0-D22D-07DF-59E05DDA620D}"/>
          </ac:cxnSpMkLst>
        </pc:cxnChg>
      </pc:sldChg>
      <pc:sldChg chg="addSp delSp modSp add mod delAnim modAnim">
        <pc:chgData name="Giulio Duso" userId="c33df2b4d2f0c5f5" providerId="LiveId" clId="{32588D07-3CBC-441F-B3BD-22F4E0B6069B}" dt="2024-06-22T12:36:21.056" v="33121" actId="1076"/>
        <pc:sldMkLst>
          <pc:docMk/>
          <pc:sldMk cId="1637793806" sldId="292"/>
        </pc:sldMkLst>
        <pc:spChg chg="add mod">
          <ac:chgData name="Giulio Duso" userId="c33df2b4d2f0c5f5" providerId="LiveId" clId="{32588D07-3CBC-441F-B3BD-22F4E0B6069B}" dt="2024-05-29T07:14:28.247" v="28687" actId="14100"/>
          <ac:spMkLst>
            <pc:docMk/>
            <pc:sldMk cId="1637793806" sldId="292"/>
            <ac:spMk id="2" creationId="{60F10BA3-CDF1-4710-35FF-9011AB3A3CAE}"/>
          </ac:spMkLst>
        </pc:spChg>
        <pc:spChg chg="mod">
          <ac:chgData name="Giulio Duso" userId="c33df2b4d2f0c5f5" providerId="LiveId" clId="{32588D07-3CBC-441F-B3BD-22F4E0B6069B}" dt="2024-05-28T14:10:47.638" v="28180" actId="20577"/>
          <ac:spMkLst>
            <pc:docMk/>
            <pc:sldMk cId="1637793806" sldId="292"/>
            <ac:spMk id="5" creationId="{0285BCC6-B9C8-04C6-E0B7-CA7BB62708B8}"/>
          </ac:spMkLst>
        </pc:spChg>
        <pc:spChg chg="mod">
          <ac:chgData name="Giulio Duso" userId="c33df2b4d2f0c5f5" providerId="LiveId" clId="{32588D07-3CBC-441F-B3BD-22F4E0B6069B}" dt="2024-05-28T13:55:36.750" v="27857" actId="20577"/>
          <ac:spMkLst>
            <pc:docMk/>
            <pc:sldMk cId="1637793806" sldId="292"/>
            <ac:spMk id="6" creationId="{139A133B-497C-C9F5-5C47-AF9CDC40C225}"/>
          </ac:spMkLst>
        </pc:spChg>
        <pc:spChg chg="add mod">
          <ac:chgData name="Giulio Duso" userId="c33df2b4d2f0c5f5" providerId="LiveId" clId="{32588D07-3CBC-441F-B3BD-22F4E0B6069B}" dt="2024-05-28T14:12:05.036" v="28187" actId="208"/>
          <ac:spMkLst>
            <pc:docMk/>
            <pc:sldMk cId="1637793806" sldId="292"/>
            <ac:spMk id="7" creationId="{B0951FF7-78A1-DF68-9AE9-54E9C5B8A0C3}"/>
          </ac:spMkLst>
        </pc:spChg>
        <pc:spChg chg="add mod">
          <ac:chgData name="Giulio Duso" userId="c33df2b4d2f0c5f5" providerId="LiveId" clId="{32588D07-3CBC-441F-B3BD-22F4E0B6069B}" dt="2024-05-28T14:12:26.906" v="28250" actId="20577"/>
          <ac:spMkLst>
            <pc:docMk/>
            <pc:sldMk cId="1637793806" sldId="292"/>
            <ac:spMk id="8" creationId="{99FCA50A-9E9A-F65E-1AB8-DD0B05B7F074}"/>
          </ac:spMkLst>
        </pc:spChg>
        <pc:spChg chg="add del">
          <ac:chgData name="Giulio Duso" userId="c33df2b4d2f0c5f5" providerId="LiveId" clId="{32588D07-3CBC-441F-B3BD-22F4E0B6069B}" dt="2024-05-28T14:13:31.914" v="28254" actId="11529"/>
          <ac:spMkLst>
            <pc:docMk/>
            <pc:sldMk cId="1637793806" sldId="292"/>
            <ac:spMk id="9" creationId="{160F4785-2DCB-70FE-6679-8770AAE8760D}"/>
          </ac:spMkLst>
        </pc:spChg>
        <pc:spChg chg="add mod">
          <ac:chgData name="Giulio Duso" userId="c33df2b4d2f0c5f5" providerId="LiveId" clId="{32588D07-3CBC-441F-B3BD-22F4E0B6069B}" dt="2024-05-28T14:13:53.766" v="28259" actId="14100"/>
          <ac:spMkLst>
            <pc:docMk/>
            <pc:sldMk cId="1637793806" sldId="292"/>
            <ac:spMk id="10" creationId="{B250F7DE-431C-4F4F-E8E9-470EA933FDDD}"/>
          </ac:spMkLst>
        </pc:spChg>
        <pc:spChg chg="add mod">
          <ac:chgData name="Giulio Duso" userId="c33df2b4d2f0c5f5" providerId="LiveId" clId="{32588D07-3CBC-441F-B3BD-22F4E0B6069B}" dt="2024-05-28T14:14:19.028" v="28262" actId="14100"/>
          <ac:spMkLst>
            <pc:docMk/>
            <pc:sldMk cId="1637793806" sldId="292"/>
            <ac:spMk id="11" creationId="{F716E132-B38D-B5F0-489B-E666ED11F62B}"/>
          </ac:spMkLst>
        </pc:spChg>
        <pc:spChg chg="add mod">
          <ac:chgData name="Giulio Duso" userId="c33df2b4d2f0c5f5" providerId="LiveId" clId="{32588D07-3CBC-441F-B3BD-22F4E0B6069B}" dt="2024-05-28T14:14:24.262" v="28264" actId="1076"/>
          <ac:spMkLst>
            <pc:docMk/>
            <pc:sldMk cId="1637793806" sldId="292"/>
            <ac:spMk id="12" creationId="{D91CF842-321B-0CAF-9DEE-47AA1E922288}"/>
          </ac:spMkLst>
        </pc:spChg>
        <pc:spChg chg="add mod">
          <ac:chgData name="Giulio Duso" userId="c33df2b4d2f0c5f5" providerId="LiveId" clId="{32588D07-3CBC-441F-B3BD-22F4E0B6069B}" dt="2024-05-28T14:14:39.004" v="28297" actId="20577"/>
          <ac:spMkLst>
            <pc:docMk/>
            <pc:sldMk cId="1637793806" sldId="292"/>
            <ac:spMk id="13" creationId="{3D64F715-BABC-F8B8-F5C9-7BDBBFA0D886}"/>
          </ac:spMkLst>
        </pc:spChg>
        <pc:spChg chg="add mod">
          <ac:chgData name="Giulio Duso" userId="c33df2b4d2f0c5f5" providerId="LiveId" clId="{32588D07-3CBC-441F-B3BD-22F4E0B6069B}" dt="2024-05-28T14:19:59.530" v="28570" actId="20577"/>
          <ac:spMkLst>
            <pc:docMk/>
            <pc:sldMk cId="1637793806" sldId="292"/>
            <ac:spMk id="16" creationId="{EC4B1C1F-DF8E-FAB7-7A96-BA374B63D8CC}"/>
          </ac:spMkLst>
        </pc:spChg>
        <pc:spChg chg="add mod">
          <ac:chgData name="Giulio Duso" userId="c33df2b4d2f0c5f5" providerId="LiveId" clId="{32588D07-3CBC-441F-B3BD-22F4E0B6069B}" dt="2024-05-28T14:27:08.424" v="28660" actId="14100"/>
          <ac:spMkLst>
            <pc:docMk/>
            <pc:sldMk cId="1637793806" sldId="292"/>
            <ac:spMk id="17" creationId="{99C66D36-B36C-2AE8-438F-81D80CBB0D7B}"/>
          </ac:spMkLst>
        </pc:spChg>
        <pc:spChg chg="add mod">
          <ac:chgData name="Giulio Duso" userId="c33df2b4d2f0c5f5" providerId="LiveId" clId="{32588D07-3CBC-441F-B3BD-22F4E0B6069B}" dt="2024-05-28T14:27:11.590" v="28661" actId="14100"/>
          <ac:spMkLst>
            <pc:docMk/>
            <pc:sldMk cId="1637793806" sldId="292"/>
            <ac:spMk id="18" creationId="{B24F69D9-E309-E0F5-35C2-80FBAAD60517}"/>
          </ac:spMkLst>
        </pc:spChg>
        <pc:spChg chg="add del mod">
          <ac:chgData name="Giulio Duso" userId="c33df2b4d2f0c5f5" providerId="LiveId" clId="{32588D07-3CBC-441F-B3BD-22F4E0B6069B}" dt="2024-05-28T14:24:32.077" v="28599" actId="478"/>
          <ac:spMkLst>
            <pc:docMk/>
            <pc:sldMk cId="1637793806" sldId="292"/>
            <ac:spMk id="19" creationId="{46C70C90-3FE0-03A5-FFB3-2F32CDBDBFFD}"/>
          </ac:spMkLst>
        </pc:spChg>
        <pc:spChg chg="add mod">
          <ac:chgData name="Giulio Duso" userId="c33df2b4d2f0c5f5" providerId="LiveId" clId="{32588D07-3CBC-441F-B3BD-22F4E0B6069B}" dt="2024-06-19T11:46:50.443" v="33046" actId="20577"/>
          <ac:spMkLst>
            <pc:docMk/>
            <pc:sldMk cId="1637793806" sldId="292"/>
            <ac:spMk id="19" creationId="{79C3BD5D-89B9-3AD1-8AB4-135D731D4424}"/>
          </ac:spMkLst>
        </pc:spChg>
        <pc:spChg chg="add del mod">
          <ac:chgData name="Giulio Duso" userId="c33df2b4d2f0c5f5" providerId="LiveId" clId="{32588D07-3CBC-441F-B3BD-22F4E0B6069B}" dt="2024-05-28T14:24:33.166" v="28600" actId="478"/>
          <ac:spMkLst>
            <pc:docMk/>
            <pc:sldMk cId="1637793806" sldId="292"/>
            <ac:spMk id="20" creationId="{DFF87B66-2C2A-F2B1-FF09-755D0113FF28}"/>
          </ac:spMkLst>
        </pc:spChg>
        <pc:spChg chg="add del mod">
          <ac:chgData name="Giulio Duso" userId="c33df2b4d2f0c5f5" providerId="LiveId" clId="{32588D07-3CBC-441F-B3BD-22F4E0B6069B}" dt="2024-05-28T14:24:34.033" v="28601" actId="478"/>
          <ac:spMkLst>
            <pc:docMk/>
            <pc:sldMk cId="1637793806" sldId="292"/>
            <ac:spMk id="21" creationId="{EFA89A4D-BC00-24B3-A3A6-C3A5D8442B52}"/>
          </ac:spMkLst>
        </pc:spChg>
        <pc:spChg chg="add del mod">
          <ac:chgData name="Giulio Duso" userId="c33df2b4d2f0c5f5" providerId="LiveId" clId="{32588D07-3CBC-441F-B3BD-22F4E0B6069B}" dt="2024-05-28T14:24:37.014" v="28604" actId="478"/>
          <ac:spMkLst>
            <pc:docMk/>
            <pc:sldMk cId="1637793806" sldId="292"/>
            <ac:spMk id="22" creationId="{11826238-F5E1-3BFF-22EF-2373DDADC470}"/>
          </ac:spMkLst>
        </pc:spChg>
        <pc:spChg chg="add del mod">
          <ac:chgData name="Giulio Duso" userId="c33df2b4d2f0c5f5" providerId="LiveId" clId="{32588D07-3CBC-441F-B3BD-22F4E0B6069B}" dt="2024-05-28T14:24:35.354" v="28602" actId="478"/>
          <ac:spMkLst>
            <pc:docMk/>
            <pc:sldMk cId="1637793806" sldId="292"/>
            <ac:spMk id="23" creationId="{A2FF4639-DAFD-B05D-B939-F1543DB2DEF9}"/>
          </ac:spMkLst>
        </pc:spChg>
        <pc:spChg chg="add del mod">
          <ac:chgData name="Giulio Duso" userId="c33df2b4d2f0c5f5" providerId="LiveId" clId="{32588D07-3CBC-441F-B3BD-22F4E0B6069B}" dt="2024-05-28T14:24:36.079" v="28603" actId="478"/>
          <ac:spMkLst>
            <pc:docMk/>
            <pc:sldMk cId="1637793806" sldId="292"/>
            <ac:spMk id="24" creationId="{18CCC094-90F5-E58A-CD04-A422581EDC9E}"/>
          </ac:spMkLst>
        </pc:spChg>
        <pc:spChg chg="add mod">
          <ac:chgData name="Giulio Duso" userId="c33df2b4d2f0c5f5" providerId="LiveId" clId="{32588D07-3CBC-441F-B3BD-22F4E0B6069B}" dt="2024-06-22T12:36:17.104" v="33120" actId="1076"/>
          <ac:spMkLst>
            <pc:docMk/>
            <pc:sldMk cId="1637793806" sldId="292"/>
            <ac:spMk id="25" creationId="{10E358A0-533F-57C2-D75F-A670A1D69051}"/>
          </ac:spMkLst>
        </pc:spChg>
        <pc:spChg chg="add mod">
          <ac:chgData name="Giulio Duso" userId="c33df2b4d2f0c5f5" providerId="LiveId" clId="{32588D07-3CBC-441F-B3BD-22F4E0B6069B}" dt="2024-06-22T12:36:21.056" v="33121" actId="1076"/>
          <ac:spMkLst>
            <pc:docMk/>
            <pc:sldMk cId="1637793806" sldId="292"/>
            <ac:spMk id="26" creationId="{560859F1-48A9-BF8A-5150-36A5BACDA9E2}"/>
          </ac:spMkLst>
        </pc:spChg>
        <pc:spChg chg="add mod">
          <ac:chgData name="Giulio Duso" userId="c33df2b4d2f0c5f5" providerId="LiveId" clId="{32588D07-3CBC-441F-B3BD-22F4E0B6069B}" dt="2024-05-28T14:26:14.009" v="28657" actId="1076"/>
          <ac:spMkLst>
            <pc:docMk/>
            <pc:sldMk cId="1637793806" sldId="292"/>
            <ac:spMk id="27" creationId="{3C9EFB20-2AEE-AA90-DBCC-FC59CD811507}"/>
          </ac:spMkLst>
        </pc:spChg>
        <pc:picChg chg="add mod">
          <ac:chgData name="Giulio Duso" userId="c33df2b4d2f0c5f5" providerId="LiveId" clId="{32588D07-3CBC-441F-B3BD-22F4E0B6069B}" dt="2024-05-28T14:13:39.524" v="28257" actId="1076"/>
          <ac:picMkLst>
            <pc:docMk/>
            <pc:sldMk cId="1637793806" sldId="292"/>
            <ac:picMk id="3" creationId="{2984CB7A-1C5E-2210-A2A4-25EB2396C2BF}"/>
          </ac:picMkLst>
        </pc:picChg>
        <pc:picChg chg="add mod">
          <ac:chgData name="Giulio Duso" userId="c33df2b4d2f0c5f5" providerId="LiveId" clId="{32588D07-3CBC-441F-B3BD-22F4E0B6069B}" dt="2024-05-28T14:26:57.166" v="28659" actId="1076"/>
          <ac:picMkLst>
            <pc:docMk/>
            <pc:sldMk cId="1637793806" sldId="292"/>
            <ac:picMk id="15" creationId="{43184EC9-499F-EFB7-C597-3D69D7B2EF22}"/>
          </ac:picMkLst>
        </pc:picChg>
        <pc:cxnChg chg="add mod">
          <ac:chgData name="Giulio Duso" userId="c33df2b4d2f0c5f5" providerId="LiveId" clId="{32588D07-3CBC-441F-B3BD-22F4E0B6069B}" dt="2024-06-19T11:45:18.361" v="32882" actId="1582"/>
          <ac:cxnSpMkLst>
            <pc:docMk/>
            <pc:sldMk cId="1637793806" sldId="292"/>
            <ac:cxnSpMk id="14" creationId="{64E12CAE-6940-8693-898C-A48A0F8FD153}"/>
          </ac:cxnSpMkLst>
        </pc:cxnChg>
      </pc:sldChg>
      <pc:sldChg chg="new del">
        <pc:chgData name="Giulio Duso" userId="c33df2b4d2f0c5f5" providerId="LiveId" clId="{32588D07-3CBC-441F-B3BD-22F4E0B6069B}" dt="2024-05-28T13:07:49.014" v="24226" actId="680"/>
        <pc:sldMkLst>
          <pc:docMk/>
          <pc:sldMk cId="2109017111" sldId="292"/>
        </pc:sldMkLst>
      </pc:sldChg>
      <pc:sldChg chg="addSp delSp modSp add mod delAnim modAnim">
        <pc:chgData name="Giulio Duso" userId="c33df2b4d2f0c5f5" providerId="LiveId" clId="{32588D07-3CBC-441F-B3BD-22F4E0B6069B}" dt="2024-05-29T12:58:52.711" v="29387" actId="207"/>
        <pc:sldMkLst>
          <pc:docMk/>
          <pc:sldMk cId="2555622625" sldId="293"/>
        </pc:sldMkLst>
        <pc:spChg chg="del">
          <ac:chgData name="Giulio Duso" userId="c33df2b4d2f0c5f5" providerId="LiveId" clId="{32588D07-3CBC-441F-B3BD-22F4E0B6069B}" dt="2024-05-29T12:46:28.052" v="28721" actId="478"/>
          <ac:spMkLst>
            <pc:docMk/>
            <pc:sldMk cId="2555622625" sldId="293"/>
            <ac:spMk id="5" creationId="{0285BCC6-B9C8-04C6-E0B7-CA7BB62708B8}"/>
          </ac:spMkLst>
        </pc:spChg>
        <pc:spChg chg="mod">
          <ac:chgData name="Giulio Duso" userId="c33df2b4d2f0c5f5" providerId="LiveId" clId="{32588D07-3CBC-441F-B3BD-22F4E0B6069B}" dt="2024-05-29T07:16:02.785" v="28720" actId="20577"/>
          <ac:spMkLst>
            <pc:docMk/>
            <pc:sldMk cId="2555622625" sldId="293"/>
            <ac:spMk id="6" creationId="{139A133B-497C-C9F5-5C47-AF9CDC40C225}"/>
          </ac:spMkLst>
        </pc:spChg>
        <pc:spChg chg="del">
          <ac:chgData name="Giulio Duso" userId="c33df2b4d2f0c5f5" providerId="LiveId" clId="{32588D07-3CBC-441F-B3BD-22F4E0B6069B}" dt="2024-05-29T07:15:46.580" v="28692" actId="478"/>
          <ac:spMkLst>
            <pc:docMk/>
            <pc:sldMk cId="2555622625" sldId="293"/>
            <ac:spMk id="7" creationId="{B0951FF7-78A1-DF68-9AE9-54E9C5B8A0C3}"/>
          </ac:spMkLst>
        </pc:spChg>
        <pc:spChg chg="del">
          <ac:chgData name="Giulio Duso" userId="c33df2b4d2f0c5f5" providerId="LiveId" clId="{32588D07-3CBC-441F-B3BD-22F4E0B6069B}" dt="2024-05-29T07:15:46.580" v="28692" actId="478"/>
          <ac:spMkLst>
            <pc:docMk/>
            <pc:sldMk cId="2555622625" sldId="293"/>
            <ac:spMk id="8" creationId="{99FCA50A-9E9A-F65E-1AB8-DD0B05B7F074}"/>
          </ac:spMkLst>
        </pc:spChg>
        <pc:spChg chg="add del">
          <ac:chgData name="Giulio Duso" userId="c33df2b4d2f0c5f5" providerId="LiveId" clId="{32588D07-3CBC-441F-B3BD-22F4E0B6069B}" dt="2024-05-29T12:48:04.246" v="28731" actId="11529"/>
          <ac:spMkLst>
            <pc:docMk/>
            <pc:sldMk cId="2555622625" sldId="293"/>
            <ac:spMk id="9" creationId="{B0209AA2-68AE-A109-B24E-142C6DDB885A}"/>
          </ac:spMkLst>
        </pc:spChg>
        <pc:spChg chg="add del mod">
          <ac:chgData name="Giulio Duso" userId="c33df2b4d2f0c5f5" providerId="LiveId" clId="{32588D07-3CBC-441F-B3BD-22F4E0B6069B}" dt="2024-05-29T12:49:05.957" v="28744" actId="478"/>
          <ac:spMkLst>
            <pc:docMk/>
            <pc:sldMk cId="2555622625" sldId="293"/>
            <ac:spMk id="10" creationId="{0873B82C-D148-BE76-3E1B-CF0BB1792D2B}"/>
          </ac:spMkLst>
        </pc:spChg>
        <pc:spChg chg="del">
          <ac:chgData name="Giulio Duso" userId="c33df2b4d2f0c5f5" providerId="LiveId" clId="{32588D07-3CBC-441F-B3BD-22F4E0B6069B}" dt="2024-05-29T07:15:46.580" v="28692" actId="478"/>
          <ac:spMkLst>
            <pc:docMk/>
            <pc:sldMk cId="2555622625" sldId="293"/>
            <ac:spMk id="10" creationId="{B250F7DE-431C-4F4F-E8E9-470EA933FDDD}"/>
          </ac:spMkLst>
        </pc:spChg>
        <pc:spChg chg="add mod">
          <ac:chgData name="Giulio Duso" userId="c33df2b4d2f0c5f5" providerId="LiveId" clId="{32588D07-3CBC-441F-B3BD-22F4E0B6069B}" dt="2024-05-29T12:48:28.151" v="28735"/>
          <ac:spMkLst>
            <pc:docMk/>
            <pc:sldMk cId="2555622625" sldId="293"/>
            <ac:spMk id="11" creationId="{5C5E7484-A335-E362-4293-81BE75EE391C}"/>
          </ac:spMkLst>
        </pc:spChg>
        <pc:spChg chg="del">
          <ac:chgData name="Giulio Duso" userId="c33df2b4d2f0c5f5" providerId="LiveId" clId="{32588D07-3CBC-441F-B3BD-22F4E0B6069B}" dt="2024-05-29T07:15:46.580" v="28692" actId="478"/>
          <ac:spMkLst>
            <pc:docMk/>
            <pc:sldMk cId="2555622625" sldId="293"/>
            <ac:spMk id="11" creationId="{F716E132-B38D-B5F0-489B-E666ED11F62B}"/>
          </ac:spMkLst>
        </pc:spChg>
        <pc:spChg chg="del">
          <ac:chgData name="Giulio Duso" userId="c33df2b4d2f0c5f5" providerId="LiveId" clId="{32588D07-3CBC-441F-B3BD-22F4E0B6069B}" dt="2024-05-29T07:15:46.580" v="28692" actId="478"/>
          <ac:spMkLst>
            <pc:docMk/>
            <pc:sldMk cId="2555622625" sldId="293"/>
            <ac:spMk id="12" creationId="{D91CF842-321B-0CAF-9DEE-47AA1E922288}"/>
          </ac:spMkLst>
        </pc:spChg>
        <pc:spChg chg="add mod">
          <ac:chgData name="Giulio Duso" userId="c33df2b4d2f0c5f5" providerId="LiveId" clId="{32588D07-3CBC-441F-B3BD-22F4E0B6069B}" dt="2024-05-29T12:49:44.684" v="28754" actId="1076"/>
          <ac:spMkLst>
            <pc:docMk/>
            <pc:sldMk cId="2555622625" sldId="293"/>
            <ac:spMk id="12" creationId="{F0EFC1D1-85AD-7C9D-373A-A676BA0D754C}"/>
          </ac:spMkLst>
        </pc:spChg>
        <pc:spChg chg="del">
          <ac:chgData name="Giulio Duso" userId="c33df2b4d2f0c5f5" providerId="LiveId" clId="{32588D07-3CBC-441F-B3BD-22F4E0B6069B}" dt="2024-05-29T07:15:46.580" v="28692" actId="478"/>
          <ac:spMkLst>
            <pc:docMk/>
            <pc:sldMk cId="2555622625" sldId="293"/>
            <ac:spMk id="13" creationId="{3D64F715-BABC-F8B8-F5C9-7BDBBFA0D886}"/>
          </ac:spMkLst>
        </pc:spChg>
        <pc:spChg chg="add mod">
          <ac:chgData name="Giulio Duso" userId="c33df2b4d2f0c5f5" providerId="LiveId" clId="{32588D07-3CBC-441F-B3BD-22F4E0B6069B}" dt="2024-05-29T12:52:25.465" v="29040" actId="1076"/>
          <ac:spMkLst>
            <pc:docMk/>
            <pc:sldMk cId="2555622625" sldId="293"/>
            <ac:spMk id="13" creationId="{587C9E0B-6529-74E9-2CCE-E2C96F5D13D3}"/>
          </ac:spMkLst>
        </pc:spChg>
        <pc:spChg chg="add mod">
          <ac:chgData name="Giulio Duso" userId="c33df2b4d2f0c5f5" providerId="LiveId" clId="{32588D07-3CBC-441F-B3BD-22F4E0B6069B}" dt="2024-05-29T12:58:52.711" v="29387" actId="207"/>
          <ac:spMkLst>
            <pc:docMk/>
            <pc:sldMk cId="2555622625" sldId="293"/>
            <ac:spMk id="14" creationId="{015EA3EC-2CEE-AC97-188E-C0D6BAEA30F1}"/>
          </ac:spMkLst>
        </pc:spChg>
        <pc:spChg chg="add mod">
          <ac:chgData name="Giulio Duso" userId="c33df2b4d2f0c5f5" providerId="LiveId" clId="{32588D07-3CBC-441F-B3BD-22F4E0B6069B}" dt="2024-05-29T12:53:18.091" v="29049" actId="1076"/>
          <ac:spMkLst>
            <pc:docMk/>
            <pc:sldMk cId="2555622625" sldId="293"/>
            <ac:spMk id="15" creationId="{A49AEB4C-BC7A-8B31-12E4-B70705F58C7E}"/>
          </ac:spMkLst>
        </pc:spChg>
        <pc:spChg chg="add mod">
          <ac:chgData name="Giulio Duso" userId="c33df2b4d2f0c5f5" providerId="LiveId" clId="{32588D07-3CBC-441F-B3BD-22F4E0B6069B}" dt="2024-05-29T12:57:46.587" v="29384" actId="20577"/>
          <ac:spMkLst>
            <pc:docMk/>
            <pc:sldMk cId="2555622625" sldId="293"/>
            <ac:spMk id="16" creationId="{D12CD3F5-DE72-23F3-1E9B-300D81A83ADC}"/>
          </ac:spMkLst>
        </pc:spChg>
        <pc:spChg chg="del">
          <ac:chgData name="Giulio Duso" userId="c33df2b4d2f0c5f5" providerId="LiveId" clId="{32588D07-3CBC-441F-B3BD-22F4E0B6069B}" dt="2024-05-29T07:15:46.580" v="28692" actId="478"/>
          <ac:spMkLst>
            <pc:docMk/>
            <pc:sldMk cId="2555622625" sldId="293"/>
            <ac:spMk id="16" creationId="{EC4B1C1F-DF8E-FAB7-7A96-BA374B63D8CC}"/>
          </ac:spMkLst>
        </pc:spChg>
        <pc:spChg chg="del">
          <ac:chgData name="Giulio Duso" userId="c33df2b4d2f0c5f5" providerId="LiveId" clId="{32588D07-3CBC-441F-B3BD-22F4E0B6069B}" dt="2024-05-29T07:15:46.580" v="28692" actId="478"/>
          <ac:spMkLst>
            <pc:docMk/>
            <pc:sldMk cId="2555622625" sldId="293"/>
            <ac:spMk id="17" creationId="{99C66D36-B36C-2AE8-438F-81D80CBB0D7B}"/>
          </ac:spMkLst>
        </pc:spChg>
        <pc:spChg chg="del">
          <ac:chgData name="Giulio Duso" userId="c33df2b4d2f0c5f5" providerId="LiveId" clId="{32588D07-3CBC-441F-B3BD-22F4E0B6069B}" dt="2024-05-29T07:15:46.580" v="28692" actId="478"/>
          <ac:spMkLst>
            <pc:docMk/>
            <pc:sldMk cId="2555622625" sldId="293"/>
            <ac:spMk id="18" creationId="{B24F69D9-E309-E0F5-35C2-80FBAAD60517}"/>
          </ac:spMkLst>
        </pc:spChg>
        <pc:spChg chg="del">
          <ac:chgData name="Giulio Duso" userId="c33df2b4d2f0c5f5" providerId="LiveId" clId="{32588D07-3CBC-441F-B3BD-22F4E0B6069B}" dt="2024-05-29T07:15:46.580" v="28692" actId="478"/>
          <ac:spMkLst>
            <pc:docMk/>
            <pc:sldMk cId="2555622625" sldId="293"/>
            <ac:spMk id="25" creationId="{10E358A0-533F-57C2-D75F-A670A1D69051}"/>
          </ac:spMkLst>
        </pc:spChg>
        <pc:spChg chg="del">
          <ac:chgData name="Giulio Duso" userId="c33df2b4d2f0c5f5" providerId="LiveId" clId="{32588D07-3CBC-441F-B3BD-22F4E0B6069B}" dt="2024-05-29T07:15:46.580" v="28692" actId="478"/>
          <ac:spMkLst>
            <pc:docMk/>
            <pc:sldMk cId="2555622625" sldId="293"/>
            <ac:spMk id="26" creationId="{560859F1-48A9-BF8A-5150-36A5BACDA9E2}"/>
          </ac:spMkLst>
        </pc:spChg>
        <pc:spChg chg="del">
          <ac:chgData name="Giulio Duso" userId="c33df2b4d2f0c5f5" providerId="LiveId" clId="{32588D07-3CBC-441F-B3BD-22F4E0B6069B}" dt="2024-05-29T07:15:46.580" v="28692" actId="478"/>
          <ac:spMkLst>
            <pc:docMk/>
            <pc:sldMk cId="2555622625" sldId="293"/>
            <ac:spMk id="27" creationId="{3C9EFB20-2AEE-AA90-DBCC-FC59CD811507}"/>
          </ac:spMkLst>
        </pc:spChg>
        <pc:picChg chg="del">
          <ac:chgData name="Giulio Duso" userId="c33df2b4d2f0c5f5" providerId="LiveId" clId="{32588D07-3CBC-441F-B3BD-22F4E0B6069B}" dt="2024-05-29T07:15:46.580" v="28692" actId="478"/>
          <ac:picMkLst>
            <pc:docMk/>
            <pc:sldMk cId="2555622625" sldId="293"/>
            <ac:picMk id="3" creationId="{2984CB7A-1C5E-2210-A2A4-25EB2396C2BF}"/>
          </ac:picMkLst>
        </pc:picChg>
        <pc:picChg chg="add mod">
          <ac:chgData name="Giulio Duso" userId="c33df2b4d2f0c5f5" providerId="LiveId" clId="{32588D07-3CBC-441F-B3BD-22F4E0B6069B}" dt="2024-05-29T12:49:14.954" v="28748" actId="1076"/>
          <ac:picMkLst>
            <pc:docMk/>
            <pc:sldMk cId="2555622625" sldId="293"/>
            <ac:picMk id="3" creationId="{61E39507-979A-AF32-CCD7-F8C9CBED5D33}"/>
          </ac:picMkLst>
        </pc:picChg>
        <pc:picChg chg="add mod">
          <ac:chgData name="Giulio Duso" userId="c33df2b4d2f0c5f5" providerId="LiveId" clId="{32588D07-3CBC-441F-B3BD-22F4E0B6069B}" dt="2024-05-29T12:49:03.769" v="28743" actId="1076"/>
          <ac:picMkLst>
            <pc:docMk/>
            <pc:sldMk cId="2555622625" sldId="293"/>
            <ac:picMk id="8" creationId="{09219D22-2090-DEA9-1679-5F1630CFFE69}"/>
          </ac:picMkLst>
        </pc:picChg>
        <pc:picChg chg="del">
          <ac:chgData name="Giulio Duso" userId="c33df2b4d2f0c5f5" providerId="LiveId" clId="{32588D07-3CBC-441F-B3BD-22F4E0B6069B}" dt="2024-05-29T07:15:46.580" v="28692" actId="478"/>
          <ac:picMkLst>
            <pc:docMk/>
            <pc:sldMk cId="2555622625" sldId="293"/>
            <ac:picMk id="15" creationId="{43184EC9-499F-EFB7-C597-3D69D7B2EF22}"/>
          </ac:picMkLst>
        </pc:picChg>
      </pc:sldChg>
      <pc:sldChg chg="addSp delSp modSp add mod delAnim modAnim">
        <pc:chgData name="Giulio Duso" userId="c33df2b4d2f0c5f5" providerId="LiveId" clId="{32588D07-3CBC-441F-B3BD-22F4E0B6069B}" dt="2024-05-29T18:13:30.331" v="31422"/>
        <pc:sldMkLst>
          <pc:docMk/>
          <pc:sldMk cId="2974887960" sldId="294"/>
        </pc:sldMkLst>
        <pc:spChg chg="add del mod ord">
          <ac:chgData name="Giulio Duso" userId="c33df2b4d2f0c5f5" providerId="LiveId" clId="{32588D07-3CBC-441F-B3BD-22F4E0B6069B}" dt="2024-05-29T17:45:17.740" v="30805" actId="478"/>
          <ac:spMkLst>
            <pc:docMk/>
            <pc:sldMk cId="2974887960" sldId="294"/>
            <ac:spMk id="5" creationId="{95556FD3-4067-FC52-B5C4-335F0BF44B79}"/>
          </ac:spMkLst>
        </pc:spChg>
        <pc:spChg chg="mod">
          <ac:chgData name="Giulio Duso" userId="c33df2b4d2f0c5f5" providerId="LiveId" clId="{32588D07-3CBC-441F-B3BD-22F4E0B6069B}" dt="2024-05-29T13:38:50.782" v="30660" actId="2711"/>
          <ac:spMkLst>
            <pc:docMk/>
            <pc:sldMk cId="2974887960" sldId="294"/>
            <ac:spMk id="6" creationId="{139A133B-497C-C9F5-5C47-AF9CDC40C225}"/>
          </ac:spMkLst>
        </pc:spChg>
        <pc:spChg chg="add del mod">
          <ac:chgData name="Giulio Duso" userId="c33df2b4d2f0c5f5" providerId="LiveId" clId="{32588D07-3CBC-441F-B3BD-22F4E0B6069B}" dt="2024-05-29T13:38:40.194" v="30658" actId="478"/>
          <ac:spMkLst>
            <pc:docMk/>
            <pc:sldMk cId="2974887960" sldId="294"/>
            <ac:spMk id="7" creationId="{22042D50-70F9-84EF-510B-AF4824744195}"/>
          </ac:spMkLst>
        </pc:spChg>
        <pc:spChg chg="add mod">
          <ac:chgData name="Giulio Duso" userId="c33df2b4d2f0c5f5" providerId="LiveId" clId="{32588D07-3CBC-441F-B3BD-22F4E0B6069B}" dt="2024-05-29T17:45:40.511" v="30810" actId="1076"/>
          <ac:spMkLst>
            <pc:docMk/>
            <pc:sldMk cId="2974887960" sldId="294"/>
            <ac:spMk id="7" creationId="{EF76D726-54D3-F0D3-64AF-66060777ABF7}"/>
          </ac:spMkLst>
        </pc:spChg>
        <pc:spChg chg="add del mod">
          <ac:chgData name="Giulio Duso" userId="c33df2b4d2f0c5f5" providerId="LiveId" clId="{32588D07-3CBC-441F-B3BD-22F4E0B6069B}" dt="2024-05-29T13:38:40.194" v="30658" actId="478"/>
          <ac:spMkLst>
            <pc:docMk/>
            <pc:sldMk cId="2974887960" sldId="294"/>
            <ac:spMk id="9" creationId="{46078E08-0095-5080-6E04-235DDB3C92AB}"/>
          </ac:spMkLst>
        </pc:spChg>
        <pc:spChg chg="add del mod">
          <ac:chgData name="Giulio Duso" userId="c33df2b4d2f0c5f5" providerId="LiveId" clId="{32588D07-3CBC-441F-B3BD-22F4E0B6069B}" dt="2024-05-29T13:38:40.194" v="30658" actId="478"/>
          <ac:spMkLst>
            <pc:docMk/>
            <pc:sldMk cId="2974887960" sldId="294"/>
            <ac:spMk id="10" creationId="{15863580-2182-1154-7ED2-C318D7B48B16}"/>
          </ac:spMkLst>
        </pc:spChg>
        <pc:spChg chg="add mod">
          <ac:chgData name="Giulio Duso" userId="c33df2b4d2f0c5f5" providerId="LiveId" clId="{32588D07-3CBC-441F-B3BD-22F4E0B6069B}" dt="2024-05-29T17:44:41.764" v="30801" actId="1076"/>
          <ac:spMkLst>
            <pc:docMk/>
            <pc:sldMk cId="2974887960" sldId="294"/>
            <ac:spMk id="11" creationId="{8A6C2722-997A-7E7D-25F6-68B976E1130E}"/>
          </ac:spMkLst>
        </pc:spChg>
        <pc:spChg chg="del">
          <ac:chgData name="Giulio Duso" userId="c33df2b4d2f0c5f5" providerId="LiveId" clId="{32588D07-3CBC-441F-B3BD-22F4E0B6069B}" dt="2024-05-29T12:59:40.626" v="29400" actId="478"/>
          <ac:spMkLst>
            <pc:docMk/>
            <pc:sldMk cId="2974887960" sldId="294"/>
            <ac:spMk id="12" creationId="{F0EFC1D1-85AD-7C9D-373A-A676BA0D754C}"/>
          </ac:spMkLst>
        </pc:spChg>
        <pc:spChg chg="add mod">
          <ac:chgData name="Giulio Duso" userId="c33df2b4d2f0c5f5" providerId="LiveId" clId="{32588D07-3CBC-441F-B3BD-22F4E0B6069B}" dt="2024-05-29T17:43:47.827" v="30791" actId="1076"/>
          <ac:spMkLst>
            <pc:docMk/>
            <pc:sldMk cId="2974887960" sldId="294"/>
            <ac:spMk id="12" creationId="{FC183459-05FC-7583-95F8-252428B9EC3F}"/>
          </ac:spMkLst>
        </pc:spChg>
        <pc:spChg chg="del">
          <ac:chgData name="Giulio Duso" userId="c33df2b4d2f0c5f5" providerId="LiveId" clId="{32588D07-3CBC-441F-B3BD-22F4E0B6069B}" dt="2024-05-29T12:59:46" v="29403" actId="478"/>
          <ac:spMkLst>
            <pc:docMk/>
            <pc:sldMk cId="2974887960" sldId="294"/>
            <ac:spMk id="13" creationId="{587C9E0B-6529-74E9-2CCE-E2C96F5D13D3}"/>
          </ac:spMkLst>
        </pc:spChg>
        <pc:spChg chg="add mod">
          <ac:chgData name="Giulio Duso" userId="c33df2b4d2f0c5f5" providerId="LiveId" clId="{32588D07-3CBC-441F-B3BD-22F4E0B6069B}" dt="2024-05-29T17:44:22.796" v="30798" actId="1076"/>
          <ac:spMkLst>
            <pc:docMk/>
            <pc:sldMk cId="2974887960" sldId="294"/>
            <ac:spMk id="13" creationId="{EFBBDE22-7730-654B-C1AD-CD0CA689EBB7}"/>
          </ac:spMkLst>
        </pc:spChg>
        <pc:spChg chg="del">
          <ac:chgData name="Giulio Duso" userId="c33df2b4d2f0c5f5" providerId="LiveId" clId="{32588D07-3CBC-441F-B3BD-22F4E0B6069B}" dt="2024-05-29T12:59:40.626" v="29400" actId="478"/>
          <ac:spMkLst>
            <pc:docMk/>
            <pc:sldMk cId="2974887960" sldId="294"/>
            <ac:spMk id="14" creationId="{015EA3EC-2CEE-AC97-188E-C0D6BAEA30F1}"/>
          </ac:spMkLst>
        </pc:spChg>
        <pc:spChg chg="add mod">
          <ac:chgData name="Giulio Duso" userId="c33df2b4d2f0c5f5" providerId="LiveId" clId="{32588D07-3CBC-441F-B3BD-22F4E0B6069B}" dt="2024-05-29T17:45:38.169" v="30809" actId="1076"/>
          <ac:spMkLst>
            <pc:docMk/>
            <pc:sldMk cId="2974887960" sldId="294"/>
            <ac:spMk id="14" creationId="{1BA321BA-22E9-AC02-E189-9D8D28DEE373}"/>
          </ac:spMkLst>
        </pc:spChg>
        <pc:spChg chg="add mod">
          <ac:chgData name="Giulio Duso" userId="c33df2b4d2f0c5f5" providerId="LiveId" clId="{32588D07-3CBC-441F-B3BD-22F4E0B6069B}" dt="2024-05-29T18:05:04.904" v="31199" actId="1076"/>
          <ac:spMkLst>
            <pc:docMk/>
            <pc:sldMk cId="2974887960" sldId="294"/>
            <ac:spMk id="16" creationId="{5DC86EC7-DCED-E877-840C-ED6682ABF7F6}"/>
          </ac:spMkLst>
        </pc:spChg>
        <pc:spChg chg="del">
          <ac:chgData name="Giulio Duso" userId="c33df2b4d2f0c5f5" providerId="LiveId" clId="{32588D07-3CBC-441F-B3BD-22F4E0B6069B}" dt="2024-05-29T12:59:40.626" v="29400" actId="478"/>
          <ac:spMkLst>
            <pc:docMk/>
            <pc:sldMk cId="2974887960" sldId="294"/>
            <ac:spMk id="16" creationId="{D12CD3F5-DE72-23F3-1E9B-300D81A83ADC}"/>
          </ac:spMkLst>
        </pc:spChg>
        <pc:spChg chg="add del mod">
          <ac:chgData name="Giulio Duso" userId="c33df2b4d2f0c5f5" providerId="LiveId" clId="{32588D07-3CBC-441F-B3BD-22F4E0B6069B}" dt="2024-05-29T13:38:40.194" v="30658" actId="478"/>
          <ac:spMkLst>
            <pc:docMk/>
            <pc:sldMk cId="2974887960" sldId="294"/>
            <ac:spMk id="17" creationId="{E7FC61C8-0091-72B5-1452-E857DD6CE6A6}"/>
          </ac:spMkLst>
        </pc:spChg>
        <pc:spChg chg="add del mod">
          <ac:chgData name="Giulio Duso" userId="c33df2b4d2f0c5f5" providerId="LiveId" clId="{32588D07-3CBC-441F-B3BD-22F4E0B6069B}" dt="2024-05-29T18:05:40.634" v="31206" actId="1076"/>
          <ac:spMkLst>
            <pc:docMk/>
            <pc:sldMk cId="2974887960" sldId="294"/>
            <ac:spMk id="18" creationId="{959D717C-5106-B6E2-9671-E05C2868457A}"/>
          </ac:spMkLst>
        </pc:spChg>
        <pc:spChg chg="add del mod">
          <ac:chgData name="Giulio Duso" userId="c33df2b4d2f0c5f5" providerId="LiveId" clId="{32588D07-3CBC-441F-B3BD-22F4E0B6069B}" dt="2024-05-29T13:38:40.194" v="30658" actId="478"/>
          <ac:spMkLst>
            <pc:docMk/>
            <pc:sldMk cId="2974887960" sldId="294"/>
            <ac:spMk id="18" creationId="{CE308A29-FE2B-BCFA-E19B-59CAE162EF4E}"/>
          </ac:spMkLst>
        </pc:spChg>
        <pc:spChg chg="add mod">
          <ac:chgData name="Giulio Duso" userId="c33df2b4d2f0c5f5" providerId="LiveId" clId="{32588D07-3CBC-441F-B3BD-22F4E0B6069B}" dt="2024-05-29T18:05:00.879" v="31198" actId="1076"/>
          <ac:spMkLst>
            <pc:docMk/>
            <pc:sldMk cId="2974887960" sldId="294"/>
            <ac:spMk id="19" creationId="{250F8351-5B86-9C21-E075-AF822B6E224E}"/>
          </ac:spMkLst>
        </pc:spChg>
        <pc:spChg chg="add del mod">
          <ac:chgData name="Giulio Duso" userId="c33df2b4d2f0c5f5" providerId="LiveId" clId="{32588D07-3CBC-441F-B3BD-22F4E0B6069B}" dt="2024-05-29T13:27:54.410" v="30543"/>
          <ac:spMkLst>
            <pc:docMk/>
            <pc:sldMk cId="2974887960" sldId="294"/>
            <ac:spMk id="19" creationId="{694B7540-8099-7CDC-5C71-DAF82ED6A78E}"/>
          </ac:spMkLst>
        </pc:spChg>
        <pc:spChg chg="add mod">
          <ac:chgData name="Giulio Duso" userId="c33df2b4d2f0c5f5" providerId="LiveId" clId="{32588D07-3CBC-441F-B3BD-22F4E0B6069B}" dt="2024-05-29T18:05:30.293" v="31204" actId="1076"/>
          <ac:spMkLst>
            <pc:docMk/>
            <pc:sldMk cId="2974887960" sldId="294"/>
            <ac:spMk id="20" creationId="{0971C1C1-B7CF-C07D-39C7-893F781895DD}"/>
          </ac:spMkLst>
        </pc:spChg>
        <pc:spChg chg="add mod">
          <ac:chgData name="Giulio Duso" userId="c33df2b4d2f0c5f5" providerId="LiveId" clId="{32588D07-3CBC-441F-B3BD-22F4E0B6069B}" dt="2024-05-29T18:06:45.616" v="31215" actId="14100"/>
          <ac:spMkLst>
            <pc:docMk/>
            <pc:sldMk cId="2974887960" sldId="294"/>
            <ac:spMk id="21" creationId="{544F6693-AF42-2F74-CB97-BEC817DC8BAB}"/>
          </ac:spMkLst>
        </pc:spChg>
        <pc:spChg chg="add del mod">
          <ac:chgData name="Giulio Duso" userId="c33df2b4d2f0c5f5" providerId="LiveId" clId="{32588D07-3CBC-441F-B3BD-22F4E0B6069B}" dt="2024-05-29T13:38:40.194" v="30658" actId="478"/>
          <ac:spMkLst>
            <pc:docMk/>
            <pc:sldMk cId="2974887960" sldId="294"/>
            <ac:spMk id="21" creationId="{92D017BE-A7E3-88ED-C2F3-8C7A018F62D7}"/>
          </ac:spMkLst>
        </pc:spChg>
        <pc:spChg chg="add mod">
          <ac:chgData name="Giulio Duso" userId="c33df2b4d2f0c5f5" providerId="LiveId" clId="{32588D07-3CBC-441F-B3BD-22F4E0B6069B}" dt="2024-05-29T18:10:28.522" v="31415" actId="20577"/>
          <ac:spMkLst>
            <pc:docMk/>
            <pc:sldMk cId="2974887960" sldId="294"/>
            <ac:spMk id="22" creationId="{C968B5C5-4374-0C06-ECDE-04F4A6F2E99D}"/>
          </ac:spMkLst>
        </pc:spChg>
        <pc:spChg chg="add del mod">
          <ac:chgData name="Giulio Duso" userId="c33df2b4d2f0c5f5" providerId="LiveId" clId="{32588D07-3CBC-441F-B3BD-22F4E0B6069B}" dt="2024-05-29T13:38:40.194" v="30658" actId="478"/>
          <ac:spMkLst>
            <pc:docMk/>
            <pc:sldMk cId="2974887960" sldId="294"/>
            <ac:spMk id="23" creationId="{E2A4B27C-0D1D-E285-4417-EF5DF8D61732}"/>
          </ac:spMkLst>
        </pc:spChg>
        <pc:spChg chg="add del mod">
          <ac:chgData name="Giulio Duso" userId="c33df2b4d2f0c5f5" providerId="LiveId" clId="{32588D07-3CBC-441F-B3BD-22F4E0B6069B}" dt="2024-05-29T13:38:40.194" v="30658" actId="478"/>
          <ac:spMkLst>
            <pc:docMk/>
            <pc:sldMk cId="2974887960" sldId="294"/>
            <ac:spMk id="24" creationId="{FB42D325-D397-4915-7A3C-56B2B4E9C8F7}"/>
          </ac:spMkLst>
        </pc:spChg>
        <pc:spChg chg="add del mod">
          <ac:chgData name="Giulio Duso" userId="c33df2b4d2f0c5f5" providerId="LiveId" clId="{32588D07-3CBC-441F-B3BD-22F4E0B6069B}" dt="2024-05-29T13:38:40.194" v="30658" actId="478"/>
          <ac:spMkLst>
            <pc:docMk/>
            <pc:sldMk cId="2974887960" sldId="294"/>
            <ac:spMk id="26" creationId="{A6936AC8-A312-2631-E084-C035BD309B54}"/>
          </ac:spMkLst>
        </pc:spChg>
        <pc:spChg chg="add del mod">
          <ac:chgData name="Giulio Duso" userId="c33df2b4d2f0c5f5" providerId="LiveId" clId="{32588D07-3CBC-441F-B3BD-22F4E0B6069B}" dt="2024-05-29T13:38:40.194" v="30658" actId="478"/>
          <ac:spMkLst>
            <pc:docMk/>
            <pc:sldMk cId="2974887960" sldId="294"/>
            <ac:spMk id="27" creationId="{494C53B1-D9FF-5DDD-4B40-D63E6D588BCD}"/>
          </ac:spMkLst>
        </pc:spChg>
        <pc:spChg chg="add del mod">
          <ac:chgData name="Giulio Duso" userId="c33df2b4d2f0c5f5" providerId="LiveId" clId="{32588D07-3CBC-441F-B3BD-22F4E0B6069B}" dt="2024-05-29T13:38:40.194" v="30658" actId="478"/>
          <ac:spMkLst>
            <pc:docMk/>
            <pc:sldMk cId="2974887960" sldId="294"/>
            <ac:spMk id="28" creationId="{CF02E6CB-518F-92A4-6C19-E34077B0C631}"/>
          </ac:spMkLst>
        </pc:spChg>
        <pc:spChg chg="add mod">
          <ac:chgData name="Giulio Duso" userId="c33df2b4d2f0c5f5" providerId="LiveId" clId="{32588D07-3CBC-441F-B3BD-22F4E0B6069B}" dt="2024-05-29T13:30:42.381" v="30568"/>
          <ac:spMkLst>
            <pc:docMk/>
            <pc:sldMk cId="2974887960" sldId="294"/>
            <ac:spMk id="29" creationId="{9EDE3310-ED5E-43AC-1DED-3C9EDCDE0667}"/>
          </ac:spMkLst>
        </pc:spChg>
        <pc:picChg chg="del">
          <ac:chgData name="Giulio Duso" userId="c33df2b4d2f0c5f5" providerId="LiveId" clId="{32588D07-3CBC-441F-B3BD-22F4E0B6069B}" dt="2024-05-29T12:59:42.124" v="29401" actId="478"/>
          <ac:picMkLst>
            <pc:docMk/>
            <pc:sldMk cId="2974887960" sldId="294"/>
            <ac:picMk id="3" creationId="{61E39507-979A-AF32-CCD7-F8C9CBED5D33}"/>
          </ac:picMkLst>
        </pc:picChg>
        <pc:picChg chg="add del mod">
          <ac:chgData name="Giulio Duso" userId="c33df2b4d2f0c5f5" providerId="LiveId" clId="{32588D07-3CBC-441F-B3BD-22F4E0B6069B}" dt="2024-05-29T17:40:53.204" v="30765" actId="478"/>
          <ac:picMkLst>
            <pc:docMk/>
            <pc:sldMk cId="2974887960" sldId="294"/>
            <ac:picMk id="3" creationId="{8A27FC9A-5AE8-637C-B002-8F2F2AB39CEA}"/>
          </ac:picMkLst>
        </pc:picChg>
        <pc:picChg chg="add del mod">
          <ac:chgData name="Giulio Duso" userId="c33df2b4d2f0c5f5" providerId="LiveId" clId="{32588D07-3CBC-441F-B3BD-22F4E0B6069B}" dt="2024-05-29T13:38:40.194" v="30658" actId="478"/>
          <ac:picMkLst>
            <pc:docMk/>
            <pc:sldMk cId="2974887960" sldId="294"/>
            <ac:picMk id="5" creationId="{880323B2-C1DF-B512-CDD3-EDF33B327324}"/>
          </ac:picMkLst>
        </pc:picChg>
        <pc:picChg chg="del">
          <ac:chgData name="Giulio Duso" userId="c33df2b4d2f0c5f5" providerId="LiveId" clId="{32588D07-3CBC-441F-B3BD-22F4E0B6069B}" dt="2024-05-29T12:59:43.561" v="29402" actId="478"/>
          <ac:picMkLst>
            <pc:docMk/>
            <pc:sldMk cId="2974887960" sldId="294"/>
            <ac:picMk id="8" creationId="{09219D22-2090-DEA9-1679-5F1630CFFE69}"/>
          </ac:picMkLst>
        </pc:picChg>
        <pc:picChg chg="add mod">
          <ac:chgData name="Giulio Duso" userId="c33df2b4d2f0c5f5" providerId="LiveId" clId="{32588D07-3CBC-441F-B3BD-22F4E0B6069B}" dt="2024-05-29T17:41:02.676" v="30768" actId="14100"/>
          <ac:picMkLst>
            <pc:docMk/>
            <pc:sldMk cId="2974887960" sldId="294"/>
            <ac:picMk id="9" creationId="{68F3ACCE-2153-E029-15A1-3A9936BC5241}"/>
          </ac:picMkLst>
        </pc:picChg>
        <pc:picChg chg="add del mod">
          <ac:chgData name="Giulio Duso" userId="c33df2b4d2f0c5f5" providerId="LiveId" clId="{32588D07-3CBC-441F-B3BD-22F4E0B6069B}" dt="2024-05-29T13:38:40.194" v="30658" actId="478"/>
          <ac:picMkLst>
            <pc:docMk/>
            <pc:sldMk cId="2974887960" sldId="294"/>
            <ac:picMk id="15" creationId="{A413DDF1-43C7-1BE4-6F68-A057198711C3}"/>
          </ac:picMkLst>
        </pc:picChg>
      </pc:sldChg>
      <pc:sldChg chg="modSp add mod ord modAnim">
        <pc:chgData name="Giulio Duso" userId="c33df2b4d2f0c5f5" providerId="LiveId" clId="{32588D07-3CBC-441F-B3BD-22F4E0B6069B}" dt="2024-06-21T12:02:49.993" v="33118" actId="20577"/>
        <pc:sldMkLst>
          <pc:docMk/>
          <pc:sldMk cId="1298106394" sldId="295"/>
        </pc:sldMkLst>
        <pc:spChg chg="mod">
          <ac:chgData name="Giulio Duso" userId="c33df2b4d2f0c5f5" providerId="LiveId" clId="{32588D07-3CBC-441F-B3BD-22F4E0B6069B}" dt="2024-05-29T13:38:21.537" v="30657" actId="2711"/>
          <ac:spMkLst>
            <pc:docMk/>
            <pc:sldMk cId="1298106394" sldId="295"/>
            <ac:spMk id="6" creationId="{139A133B-497C-C9F5-5C47-AF9CDC40C225}"/>
          </ac:spMkLst>
        </pc:spChg>
        <pc:spChg chg="mod">
          <ac:chgData name="Giulio Duso" userId="c33df2b4d2f0c5f5" providerId="LiveId" clId="{32588D07-3CBC-441F-B3BD-22F4E0B6069B}" dt="2024-05-29T13:34:26.494" v="30611" actId="1076"/>
          <ac:spMkLst>
            <pc:docMk/>
            <pc:sldMk cId="1298106394" sldId="295"/>
            <ac:spMk id="7" creationId="{22042D50-70F9-84EF-510B-AF4824744195}"/>
          </ac:spMkLst>
        </pc:spChg>
        <pc:spChg chg="mod">
          <ac:chgData name="Giulio Duso" userId="c33df2b4d2f0c5f5" providerId="LiveId" clId="{32588D07-3CBC-441F-B3BD-22F4E0B6069B}" dt="2024-05-29T13:34:26.494" v="30611" actId="1076"/>
          <ac:spMkLst>
            <pc:docMk/>
            <pc:sldMk cId="1298106394" sldId="295"/>
            <ac:spMk id="9" creationId="{46078E08-0095-5080-6E04-235DDB3C92AB}"/>
          </ac:spMkLst>
        </pc:spChg>
        <pc:spChg chg="mod">
          <ac:chgData name="Giulio Duso" userId="c33df2b4d2f0c5f5" providerId="LiveId" clId="{32588D07-3CBC-441F-B3BD-22F4E0B6069B}" dt="2024-06-21T12:02:49.993" v="33118" actId="20577"/>
          <ac:spMkLst>
            <pc:docMk/>
            <pc:sldMk cId="1298106394" sldId="295"/>
            <ac:spMk id="17" creationId="{E7FC61C8-0091-72B5-1452-E857DD6CE6A6}"/>
          </ac:spMkLst>
        </pc:spChg>
        <pc:spChg chg="mod">
          <ac:chgData name="Giulio Duso" userId="c33df2b4d2f0c5f5" providerId="LiveId" clId="{32588D07-3CBC-441F-B3BD-22F4E0B6069B}" dt="2024-05-29T13:41:06.848" v="30684" actId="1076"/>
          <ac:spMkLst>
            <pc:docMk/>
            <pc:sldMk cId="1298106394" sldId="295"/>
            <ac:spMk id="18" creationId="{CE308A29-FE2B-BCFA-E19B-59CAE162EF4E}"/>
          </ac:spMkLst>
        </pc:spChg>
        <pc:spChg chg="mod">
          <ac:chgData name="Giulio Duso" userId="c33df2b4d2f0c5f5" providerId="LiveId" clId="{32588D07-3CBC-441F-B3BD-22F4E0B6069B}" dt="2024-05-29T13:41:50.554" v="30692" actId="1076"/>
          <ac:spMkLst>
            <pc:docMk/>
            <pc:sldMk cId="1298106394" sldId="295"/>
            <ac:spMk id="21" creationId="{92D017BE-A7E3-88ED-C2F3-8C7A018F62D7}"/>
          </ac:spMkLst>
        </pc:spChg>
        <pc:spChg chg="mod">
          <ac:chgData name="Giulio Duso" userId="c33df2b4d2f0c5f5" providerId="LiveId" clId="{32588D07-3CBC-441F-B3BD-22F4E0B6069B}" dt="2024-05-29T13:40:48.011" v="30680" actId="1076"/>
          <ac:spMkLst>
            <pc:docMk/>
            <pc:sldMk cId="1298106394" sldId="295"/>
            <ac:spMk id="23" creationId="{E2A4B27C-0D1D-E285-4417-EF5DF8D61732}"/>
          </ac:spMkLst>
        </pc:spChg>
        <pc:spChg chg="mod">
          <ac:chgData name="Giulio Duso" userId="c33df2b4d2f0c5f5" providerId="LiveId" clId="{32588D07-3CBC-441F-B3BD-22F4E0B6069B}" dt="2024-05-29T13:40:17.080" v="30673" actId="1076"/>
          <ac:spMkLst>
            <pc:docMk/>
            <pc:sldMk cId="1298106394" sldId="295"/>
            <ac:spMk id="24" creationId="{FB42D325-D397-4915-7A3C-56B2B4E9C8F7}"/>
          </ac:spMkLst>
        </pc:spChg>
        <pc:spChg chg="mod">
          <ac:chgData name="Giulio Duso" userId="c33df2b4d2f0c5f5" providerId="LiveId" clId="{32588D07-3CBC-441F-B3BD-22F4E0B6069B}" dt="2024-05-29T13:41:33.212" v="30688" actId="1076"/>
          <ac:spMkLst>
            <pc:docMk/>
            <pc:sldMk cId="1298106394" sldId="295"/>
            <ac:spMk id="26" creationId="{A6936AC8-A312-2631-E084-C035BD309B54}"/>
          </ac:spMkLst>
        </pc:spChg>
        <pc:spChg chg="mod">
          <ac:chgData name="Giulio Duso" userId="c33df2b4d2f0c5f5" providerId="LiveId" clId="{32588D07-3CBC-441F-B3BD-22F4E0B6069B}" dt="2024-05-29T13:40:44.445" v="30679" actId="1076"/>
          <ac:spMkLst>
            <pc:docMk/>
            <pc:sldMk cId="1298106394" sldId="295"/>
            <ac:spMk id="27" creationId="{494C53B1-D9FF-5DDD-4B40-D63E6D588BCD}"/>
          </ac:spMkLst>
        </pc:spChg>
        <pc:spChg chg="mod">
          <ac:chgData name="Giulio Duso" userId="c33df2b4d2f0c5f5" providerId="LiveId" clId="{32588D07-3CBC-441F-B3BD-22F4E0B6069B}" dt="2024-05-29T13:41:39.155" v="30689" actId="1076"/>
          <ac:spMkLst>
            <pc:docMk/>
            <pc:sldMk cId="1298106394" sldId="295"/>
            <ac:spMk id="28" creationId="{CF02E6CB-518F-92A4-6C19-E34077B0C631}"/>
          </ac:spMkLst>
        </pc:spChg>
        <pc:picChg chg="mod">
          <ac:chgData name="Giulio Duso" userId="c33df2b4d2f0c5f5" providerId="LiveId" clId="{32588D07-3CBC-441F-B3BD-22F4E0B6069B}" dt="2024-05-29T13:40:09.761" v="30672" actId="1076"/>
          <ac:picMkLst>
            <pc:docMk/>
            <pc:sldMk cId="1298106394" sldId="295"/>
            <ac:picMk id="15" creationId="{A413DDF1-43C7-1BE4-6F68-A057198711C3}"/>
          </ac:picMkLst>
        </pc:picChg>
      </pc:sldChg>
      <pc:sldChg chg="addSp delSp modSp add mod delAnim modAnim">
        <pc:chgData name="Giulio Duso" userId="c33df2b4d2f0c5f5" providerId="LiveId" clId="{32588D07-3CBC-441F-B3BD-22F4E0B6069B}" dt="2024-06-22T12:40:49.551" v="33125" actId="1076"/>
        <pc:sldMkLst>
          <pc:docMk/>
          <pc:sldMk cId="993287600" sldId="296"/>
        </pc:sldMkLst>
        <pc:spChg chg="mod">
          <ac:chgData name="Giulio Duso" userId="c33df2b4d2f0c5f5" providerId="LiveId" clId="{32588D07-3CBC-441F-B3BD-22F4E0B6069B}" dt="2024-05-29T18:13:51.963" v="31434" actId="20577"/>
          <ac:spMkLst>
            <pc:docMk/>
            <pc:sldMk cId="993287600" sldId="296"/>
            <ac:spMk id="6" creationId="{139A133B-497C-C9F5-5C47-AF9CDC40C225}"/>
          </ac:spMkLst>
        </pc:spChg>
        <pc:spChg chg="del">
          <ac:chgData name="Giulio Duso" userId="c33df2b4d2f0c5f5" providerId="LiveId" clId="{32588D07-3CBC-441F-B3BD-22F4E0B6069B}" dt="2024-05-29T18:14:00.321" v="31436" actId="478"/>
          <ac:spMkLst>
            <pc:docMk/>
            <pc:sldMk cId="993287600" sldId="296"/>
            <ac:spMk id="7" creationId="{EF76D726-54D3-F0D3-64AF-66060777ABF7}"/>
          </ac:spMkLst>
        </pc:spChg>
        <pc:spChg chg="del">
          <ac:chgData name="Giulio Duso" userId="c33df2b4d2f0c5f5" providerId="LiveId" clId="{32588D07-3CBC-441F-B3BD-22F4E0B6069B}" dt="2024-05-29T18:14:00.321" v="31436" actId="478"/>
          <ac:spMkLst>
            <pc:docMk/>
            <pc:sldMk cId="993287600" sldId="296"/>
            <ac:spMk id="11" creationId="{8A6C2722-997A-7E7D-25F6-68B976E1130E}"/>
          </ac:spMkLst>
        </pc:spChg>
        <pc:spChg chg="del">
          <ac:chgData name="Giulio Duso" userId="c33df2b4d2f0c5f5" providerId="LiveId" clId="{32588D07-3CBC-441F-B3BD-22F4E0B6069B}" dt="2024-05-29T18:14:00.321" v="31436" actId="478"/>
          <ac:spMkLst>
            <pc:docMk/>
            <pc:sldMk cId="993287600" sldId="296"/>
            <ac:spMk id="13" creationId="{EFBBDE22-7730-654B-C1AD-CD0CA689EBB7}"/>
          </ac:spMkLst>
        </pc:spChg>
        <pc:spChg chg="del">
          <ac:chgData name="Giulio Duso" userId="c33df2b4d2f0c5f5" providerId="LiveId" clId="{32588D07-3CBC-441F-B3BD-22F4E0B6069B}" dt="2024-05-29T18:14:00.321" v="31436" actId="478"/>
          <ac:spMkLst>
            <pc:docMk/>
            <pc:sldMk cId="993287600" sldId="296"/>
            <ac:spMk id="14" creationId="{1BA321BA-22E9-AC02-E189-9D8D28DEE373}"/>
          </ac:spMkLst>
        </pc:spChg>
        <pc:spChg chg="add mod">
          <ac:chgData name="Giulio Duso" userId="c33df2b4d2f0c5f5" providerId="LiveId" clId="{32588D07-3CBC-441F-B3BD-22F4E0B6069B}" dt="2024-05-29T18:22:19.471" v="31933" actId="1076"/>
          <ac:spMkLst>
            <pc:docMk/>
            <pc:sldMk cId="993287600" sldId="296"/>
            <ac:spMk id="15" creationId="{C25633D6-0D81-AD08-B432-700B81F0AD11}"/>
          </ac:spMkLst>
        </pc:spChg>
        <pc:spChg chg="del mod">
          <ac:chgData name="Giulio Duso" userId="c33df2b4d2f0c5f5" providerId="LiveId" clId="{32588D07-3CBC-441F-B3BD-22F4E0B6069B}" dt="2024-05-29T18:14:04.978" v="31438" actId="478"/>
          <ac:spMkLst>
            <pc:docMk/>
            <pc:sldMk cId="993287600" sldId="296"/>
            <ac:spMk id="16" creationId="{5DC86EC7-DCED-E877-840C-ED6682ABF7F6}"/>
          </ac:spMkLst>
        </pc:spChg>
        <pc:spChg chg="add mod">
          <ac:chgData name="Giulio Duso" userId="c33df2b4d2f0c5f5" providerId="LiveId" clId="{32588D07-3CBC-441F-B3BD-22F4E0B6069B}" dt="2024-05-29T18:22:19.471" v="31933" actId="1076"/>
          <ac:spMkLst>
            <pc:docMk/>
            <pc:sldMk cId="993287600" sldId="296"/>
            <ac:spMk id="17" creationId="{852AC8C8-56C2-5672-C4E1-5D288177AB14}"/>
          </ac:spMkLst>
        </pc:spChg>
        <pc:spChg chg="del">
          <ac:chgData name="Giulio Duso" userId="c33df2b4d2f0c5f5" providerId="LiveId" clId="{32588D07-3CBC-441F-B3BD-22F4E0B6069B}" dt="2024-05-29T18:14:00.321" v="31436" actId="478"/>
          <ac:spMkLst>
            <pc:docMk/>
            <pc:sldMk cId="993287600" sldId="296"/>
            <ac:spMk id="18" creationId="{959D717C-5106-B6E2-9671-E05C2868457A}"/>
          </ac:spMkLst>
        </pc:spChg>
        <pc:spChg chg="del">
          <ac:chgData name="Giulio Duso" userId="c33df2b4d2f0c5f5" providerId="LiveId" clId="{32588D07-3CBC-441F-B3BD-22F4E0B6069B}" dt="2024-05-29T18:14:00.321" v="31436" actId="478"/>
          <ac:spMkLst>
            <pc:docMk/>
            <pc:sldMk cId="993287600" sldId="296"/>
            <ac:spMk id="19" creationId="{250F8351-5B86-9C21-E075-AF822B6E224E}"/>
          </ac:spMkLst>
        </pc:spChg>
        <pc:spChg chg="del">
          <ac:chgData name="Giulio Duso" userId="c33df2b4d2f0c5f5" providerId="LiveId" clId="{32588D07-3CBC-441F-B3BD-22F4E0B6069B}" dt="2024-05-29T18:14:00.321" v="31436" actId="478"/>
          <ac:spMkLst>
            <pc:docMk/>
            <pc:sldMk cId="993287600" sldId="296"/>
            <ac:spMk id="20" creationId="{0971C1C1-B7CF-C07D-39C7-893F781895DD}"/>
          </ac:spMkLst>
        </pc:spChg>
        <pc:spChg chg="del">
          <ac:chgData name="Giulio Duso" userId="c33df2b4d2f0c5f5" providerId="LiveId" clId="{32588D07-3CBC-441F-B3BD-22F4E0B6069B}" dt="2024-05-29T18:14:00.321" v="31436" actId="478"/>
          <ac:spMkLst>
            <pc:docMk/>
            <pc:sldMk cId="993287600" sldId="296"/>
            <ac:spMk id="21" creationId="{544F6693-AF42-2F74-CB97-BEC817DC8BAB}"/>
          </ac:spMkLst>
        </pc:spChg>
        <pc:spChg chg="del">
          <ac:chgData name="Giulio Duso" userId="c33df2b4d2f0c5f5" providerId="LiveId" clId="{32588D07-3CBC-441F-B3BD-22F4E0B6069B}" dt="2024-05-29T18:14:07.355" v="31439" actId="478"/>
          <ac:spMkLst>
            <pc:docMk/>
            <pc:sldMk cId="993287600" sldId="296"/>
            <ac:spMk id="22" creationId="{C968B5C5-4374-0C06-ECDE-04F4A6F2E99D}"/>
          </ac:spMkLst>
        </pc:spChg>
        <pc:spChg chg="add mod">
          <ac:chgData name="Giulio Duso" userId="c33df2b4d2f0c5f5" providerId="LiveId" clId="{32588D07-3CBC-441F-B3BD-22F4E0B6069B}" dt="2024-05-29T18:22:19.471" v="31933" actId="1076"/>
          <ac:spMkLst>
            <pc:docMk/>
            <pc:sldMk cId="993287600" sldId="296"/>
            <ac:spMk id="24" creationId="{7FABCAE3-6118-D2F1-35F1-154FA08A75BB}"/>
          </ac:spMkLst>
        </pc:spChg>
        <pc:spChg chg="add mod">
          <ac:chgData name="Giulio Duso" userId="c33df2b4d2f0c5f5" providerId="LiveId" clId="{32588D07-3CBC-441F-B3BD-22F4E0B6069B}" dt="2024-05-29T18:22:19.471" v="31933" actId="1076"/>
          <ac:spMkLst>
            <pc:docMk/>
            <pc:sldMk cId="993287600" sldId="296"/>
            <ac:spMk id="25" creationId="{B6D9D265-2495-8FE4-5027-20596A17604B}"/>
          </ac:spMkLst>
        </pc:spChg>
        <pc:spChg chg="add mod">
          <ac:chgData name="Giulio Duso" userId="c33df2b4d2f0c5f5" providerId="LiveId" clId="{32588D07-3CBC-441F-B3BD-22F4E0B6069B}" dt="2024-05-29T18:24:29.567" v="32041" actId="20577"/>
          <ac:spMkLst>
            <pc:docMk/>
            <pc:sldMk cId="993287600" sldId="296"/>
            <ac:spMk id="26" creationId="{670BD4E7-CA59-5AEE-CC44-CEDACCDBEE85}"/>
          </ac:spMkLst>
        </pc:spChg>
        <pc:spChg chg="add mod">
          <ac:chgData name="Giulio Duso" userId="c33df2b4d2f0c5f5" providerId="LiveId" clId="{32588D07-3CBC-441F-B3BD-22F4E0B6069B}" dt="2024-05-29T18:33:56.005" v="32069" actId="1582"/>
          <ac:spMkLst>
            <pc:docMk/>
            <pc:sldMk cId="993287600" sldId="296"/>
            <ac:spMk id="31" creationId="{337E4C53-C91F-CFBF-1D63-B2FA224EBF69}"/>
          </ac:spMkLst>
        </pc:spChg>
        <pc:spChg chg="add mod">
          <ac:chgData name="Giulio Duso" userId="c33df2b4d2f0c5f5" providerId="LiveId" clId="{32588D07-3CBC-441F-B3BD-22F4E0B6069B}" dt="2024-05-29T18:38:50.057" v="32317" actId="20577"/>
          <ac:spMkLst>
            <pc:docMk/>
            <pc:sldMk cId="993287600" sldId="296"/>
            <ac:spMk id="32" creationId="{AF07AA0B-B057-2F62-C4EC-017F16123B7C}"/>
          </ac:spMkLst>
        </pc:spChg>
        <pc:picChg chg="add del mod">
          <ac:chgData name="Giulio Duso" userId="c33df2b4d2f0c5f5" providerId="LiveId" clId="{32588D07-3CBC-441F-B3BD-22F4E0B6069B}" dt="2024-05-29T18:15:20.466" v="31451" actId="478"/>
          <ac:picMkLst>
            <pc:docMk/>
            <pc:sldMk cId="993287600" sldId="296"/>
            <ac:picMk id="3" creationId="{50EA5E71-17E0-A67D-10B9-5B67DD45D9C6}"/>
          </ac:picMkLst>
        </pc:picChg>
        <pc:picChg chg="add mod modCrop">
          <ac:chgData name="Giulio Duso" userId="c33df2b4d2f0c5f5" providerId="LiveId" clId="{32588D07-3CBC-441F-B3BD-22F4E0B6069B}" dt="2024-05-29T18:22:19.471" v="31933" actId="1076"/>
          <ac:picMkLst>
            <pc:docMk/>
            <pc:sldMk cId="993287600" sldId="296"/>
            <ac:picMk id="8" creationId="{76C21083-42B4-FAD1-2C91-ECF306A7A8C4}"/>
          </ac:picMkLst>
        </pc:picChg>
        <pc:picChg chg="del">
          <ac:chgData name="Giulio Duso" userId="c33df2b4d2f0c5f5" providerId="LiveId" clId="{32588D07-3CBC-441F-B3BD-22F4E0B6069B}" dt="2024-05-29T18:13:54.864" v="31435" actId="478"/>
          <ac:picMkLst>
            <pc:docMk/>
            <pc:sldMk cId="993287600" sldId="296"/>
            <ac:picMk id="9" creationId="{68F3ACCE-2153-E029-15A1-3A9936BC5241}"/>
          </ac:picMkLst>
        </pc:picChg>
        <pc:picChg chg="add mod">
          <ac:chgData name="Giulio Duso" userId="c33df2b4d2f0c5f5" providerId="LiveId" clId="{32588D07-3CBC-441F-B3BD-22F4E0B6069B}" dt="2024-06-22T12:40:48.953" v="33124" actId="1076"/>
          <ac:picMkLst>
            <pc:docMk/>
            <pc:sldMk cId="993287600" sldId="296"/>
            <ac:picMk id="12" creationId="{3FA6A600-B52A-5D4C-B8AE-47C13524C0F1}"/>
          </ac:picMkLst>
        </pc:picChg>
        <pc:picChg chg="add mod">
          <ac:chgData name="Giulio Duso" userId="c33df2b4d2f0c5f5" providerId="LiveId" clId="{32588D07-3CBC-441F-B3BD-22F4E0B6069B}" dt="2024-06-19T11:44:04.359" v="32878" actId="1076"/>
          <ac:picMkLst>
            <pc:docMk/>
            <pc:sldMk cId="993287600" sldId="296"/>
            <ac:picMk id="28" creationId="{C0583AE6-AC96-2DA8-E00A-1AC209A13F84}"/>
          </ac:picMkLst>
        </pc:picChg>
        <pc:picChg chg="add mod">
          <ac:chgData name="Giulio Duso" userId="c33df2b4d2f0c5f5" providerId="LiveId" clId="{32588D07-3CBC-441F-B3BD-22F4E0B6069B}" dt="2024-06-22T12:40:49.551" v="33125" actId="1076"/>
          <ac:picMkLst>
            <pc:docMk/>
            <pc:sldMk cId="993287600" sldId="296"/>
            <ac:picMk id="30" creationId="{0ED036F3-88A3-E90D-FCC7-A9E2D4055409}"/>
          </ac:picMkLst>
        </pc:picChg>
      </pc:sldChg>
      <pc:sldChg chg="addSp delSp modSp add mod ord delAnim modAnim">
        <pc:chgData name="Giulio Duso" userId="c33df2b4d2f0c5f5" providerId="LiveId" clId="{32588D07-3CBC-441F-B3BD-22F4E0B6069B}" dt="2024-06-23T13:16:14.828" v="33400" actId="14100"/>
        <pc:sldMkLst>
          <pc:docMk/>
          <pc:sldMk cId="2796473010" sldId="297"/>
        </pc:sldMkLst>
        <pc:spChg chg="add mod">
          <ac:chgData name="Giulio Duso" userId="c33df2b4d2f0c5f5" providerId="LiveId" clId="{32588D07-3CBC-441F-B3BD-22F4E0B6069B}" dt="2024-06-23T11:47:01.223" v="33372" actId="20577"/>
          <ac:spMkLst>
            <pc:docMk/>
            <pc:sldMk cId="2796473010" sldId="297"/>
            <ac:spMk id="7" creationId="{8D34846B-712D-4409-9DD0-F34EB9E20745}"/>
          </ac:spMkLst>
        </pc:spChg>
        <pc:spChg chg="mod">
          <ac:chgData name="Giulio Duso" userId="c33df2b4d2f0c5f5" providerId="LiveId" clId="{32588D07-3CBC-441F-B3BD-22F4E0B6069B}" dt="2024-06-23T13:16:09.985" v="33399" actId="1076"/>
          <ac:spMkLst>
            <pc:docMk/>
            <pc:sldMk cId="2796473010" sldId="297"/>
            <ac:spMk id="10" creationId="{D11A111C-7600-4C04-E5D3-59C013B94031}"/>
          </ac:spMkLst>
        </pc:spChg>
        <pc:spChg chg="mod">
          <ac:chgData name="Giulio Duso" userId="c33df2b4d2f0c5f5" providerId="LiveId" clId="{32588D07-3CBC-441F-B3BD-22F4E0B6069B}" dt="2024-06-23T11:31:38.261" v="33365" actId="20577"/>
          <ac:spMkLst>
            <pc:docMk/>
            <pc:sldMk cId="2796473010" sldId="297"/>
            <ac:spMk id="19" creationId="{28714B10-1D87-3DA2-550A-B57C1073C7E2}"/>
          </ac:spMkLst>
        </pc:spChg>
        <pc:spChg chg="mod">
          <ac:chgData name="Giulio Duso" userId="c33df2b4d2f0c5f5" providerId="LiveId" clId="{32588D07-3CBC-441F-B3BD-22F4E0B6069B}" dt="2024-06-23T11:12:34.211" v="33279" actId="1076"/>
          <ac:spMkLst>
            <pc:docMk/>
            <pc:sldMk cId="2796473010" sldId="297"/>
            <ac:spMk id="21" creationId="{CFBE184F-6623-FB8D-3D12-000CBC904147}"/>
          </ac:spMkLst>
        </pc:spChg>
        <pc:spChg chg="mod">
          <ac:chgData name="Giulio Duso" userId="c33df2b4d2f0c5f5" providerId="LiveId" clId="{32588D07-3CBC-441F-B3BD-22F4E0B6069B}" dt="2024-06-23T11:12:31.249" v="33278" actId="1076"/>
          <ac:spMkLst>
            <pc:docMk/>
            <pc:sldMk cId="2796473010" sldId="297"/>
            <ac:spMk id="22" creationId="{0934BCDB-3D13-035C-B219-75C166A463DD}"/>
          </ac:spMkLst>
        </pc:spChg>
        <pc:spChg chg="mod">
          <ac:chgData name="Giulio Duso" userId="c33df2b4d2f0c5f5" providerId="LiveId" clId="{32588D07-3CBC-441F-B3BD-22F4E0B6069B}" dt="2024-06-23T13:16:07.390" v="33398" actId="1076"/>
          <ac:spMkLst>
            <pc:docMk/>
            <pc:sldMk cId="2796473010" sldId="297"/>
            <ac:spMk id="23" creationId="{6F0A4B2E-F4E7-F066-3F38-3243D9459D61}"/>
          </ac:spMkLst>
        </pc:spChg>
        <pc:spChg chg="del">
          <ac:chgData name="Giulio Duso" userId="c33df2b4d2f0c5f5" providerId="LiveId" clId="{32588D07-3CBC-441F-B3BD-22F4E0B6069B}" dt="2024-06-19T07:42:37.807" v="32636" actId="478"/>
          <ac:spMkLst>
            <pc:docMk/>
            <pc:sldMk cId="2796473010" sldId="297"/>
            <ac:spMk id="26" creationId="{D0CF126B-6DA3-B2AF-3941-E7BC15019EA6}"/>
          </ac:spMkLst>
        </pc:spChg>
        <pc:spChg chg="del">
          <ac:chgData name="Giulio Duso" userId="c33df2b4d2f0c5f5" providerId="LiveId" clId="{32588D07-3CBC-441F-B3BD-22F4E0B6069B}" dt="2024-06-19T07:42:34.633" v="32634" actId="478"/>
          <ac:spMkLst>
            <pc:docMk/>
            <pc:sldMk cId="2796473010" sldId="297"/>
            <ac:spMk id="28" creationId="{E2904F39-7044-FEED-EA20-96BBEAC66550}"/>
          </ac:spMkLst>
        </pc:spChg>
        <pc:spChg chg="del">
          <ac:chgData name="Giulio Duso" userId="c33df2b4d2f0c5f5" providerId="LiveId" clId="{32588D07-3CBC-441F-B3BD-22F4E0B6069B}" dt="2024-06-19T07:42:28.972" v="32632" actId="478"/>
          <ac:spMkLst>
            <pc:docMk/>
            <pc:sldMk cId="2796473010" sldId="297"/>
            <ac:spMk id="29" creationId="{AFA583CB-0DC1-97D8-F0B0-4834691E5A14}"/>
          </ac:spMkLst>
        </pc:spChg>
        <pc:picChg chg="del">
          <ac:chgData name="Giulio Duso" userId="c33df2b4d2f0c5f5" providerId="LiveId" clId="{32588D07-3CBC-441F-B3BD-22F4E0B6069B}" dt="2024-06-19T07:42:25.814" v="32631" actId="478"/>
          <ac:picMkLst>
            <pc:docMk/>
            <pc:sldMk cId="2796473010" sldId="297"/>
            <ac:picMk id="3" creationId="{912B0295-06D7-4407-F9A6-13B925B99C10}"/>
          </ac:picMkLst>
        </pc:picChg>
        <pc:picChg chg="add mod ord">
          <ac:chgData name="Giulio Duso" userId="c33df2b4d2f0c5f5" providerId="LiveId" clId="{32588D07-3CBC-441F-B3BD-22F4E0B6069B}" dt="2024-06-23T11:06:27.443" v="33151" actId="1076"/>
          <ac:picMkLst>
            <pc:docMk/>
            <pc:sldMk cId="2796473010" sldId="297"/>
            <ac:picMk id="3" creationId="{E230A176-C239-E222-BE92-F68255660131}"/>
          </ac:picMkLst>
        </pc:picChg>
        <pc:picChg chg="del mod">
          <ac:chgData name="Giulio Duso" userId="c33df2b4d2f0c5f5" providerId="LiveId" clId="{32588D07-3CBC-441F-B3BD-22F4E0B6069B}" dt="2024-06-23T13:15:40.422" v="33391" actId="478"/>
          <ac:picMkLst>
            <pc:docMk/>
            <pc:sldMk cId="2796473010" sldId="297"/>
            <ac:picMk id="5" creationId="{87A3318D-AD1E-A3CC-4A6E-3B0E9EDB04E8}"/>
          </ac:picMkLst>
        </pc:picChg>
        <pc:picChg chg="mod">
          <ac:chgData name="Giulio Duso" userId="c33df2b4d2f0c5f5" providerId="LiveId" clId="{32588D07-3CBC-441F-B3BD-22F4E0B6069B}" dt="2024-06-23T11:46:07.326" v="33370" actId="1076"/>
          <ac:picMkLst>
            <pc:docMk/>
            <pc:sldMk cId="2796473010" sldId="297"/>
            <ac:picMk id="8" creationId="{42786AFE-62A8-660A-FA48-05A5BA03364A}"/>
          </ac:picMkLst>
        </pc:picChg>
        <pc:picChg chg="del">
          <ac:chgData name="Giulio Duso" userId="c33df2b4d2f0c5f5" providerId="LiveId" clId="{32588D07-3CBC-441F-B3BD-22F4E0B6069B}" dt="2024-06-23T11:06:01.095" v="33145" actId="478"/>
          <ac:picMkLst>
            <pc:docMk/>
            <pc:sldMk cId="2796473010" sldId="297"/>
            <ac:picMk id="12" creationId="{D0040F2D-CCD1-27C2-C816-7DAA69F74F5B}"/>
          </ac:picMkLst>
        </pc:picChg>
        <pc:picChg chg="del">
          <ac:chgData name="Giulio Duso" userId="c33df2b4d2f0c5f5" providerId="LiveId" clId="{32588D07-3CBC-441F-B3BD-22F4E0B6069B}" dt="2024-06-19T07:42:35.281" v="32635" actId="478"/>
          <ac:picMkLst>
            <pc:docMk/>
            <pc:sldMk cId="2796473010" sldId="297"/>
            <ac:picMk id="14" creationId="{FB8C13FE-0488-C384-99C7-4147C71D8AAE}"/>
          </ac:picMkLst>
        </pc:picChg>
        <pc:picChg chg="del">
          <ac:chgData name="Giulio Duso" userId="c33df2b4d2f0c5f5" providerId="LiveId" clId="{32588D07-3CBC-441F-B3BD-22F4E0B6069B}" dt="2024-06-19T07:42:30.213" v="32633" actId="478"/>
          <ac:picMkLst>
            <pc:docMk/>
            <pc:sldMk cId="2796473010" sldId="297"/>
            <ac:picMk id="25" creationId="{10F0BBF5-67A6-EAA8-07D9-2CD446C10DDD}"/>
          </ac:picMkLst>
        </pc:picChg>
        <pc:picChg chg="add mod ord">
          <ac:chgData name="Giulio Duso" userId="c33df2b4d2f0c5f5" providerId="LiveId" clId="{32588D07-3CBC-441F-B3BD-22F4E0B6069B}" dt="2024-06-23T13:16:04.942" v="33397" actId="1076"/>
          <ac:picMkLst>
            <pc:docMk/>
            <pc:sldMk cId="2796473010" sldId="297"/>
            <ac:picMk id="25" creationId="{73F6FCB5-3F29-769E-00C8-0718481B0AE1}"/>
          </ac:picMkLst>
        </pc:picChg>
        <pc:cxnChg chg="add mod">
          <ac:chgData name="Giulio Duso" userId="c33df2b4d2f0c5f5" providerId="LiveId" clId="{32588D07-3CBC-441F-B3BD-22F4E0B6069B}" dt="2024-06-23T13:16:14.828" v="33400" actId="14100"/>
          <ac:cxnSpMkLst>
            <pc:docMk/>
            <pc:sldMk cId="2796473010" sldId="297"/>
            <ac:cxnSpMk id="11" creationId="{EE8F5BA7-45D4-7887-D6A8-E6DCF9A5FE62}"/>
          </ac:cxnSpMkLst>
        </pc:cxnChg>
      </pc:sldChg>
    </pc:docChg>
  </pc:docChgLst>
</pc:chgInfo>
</file>

<file path=ppt/diagrams/_rels/data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image" Target="../media/image2.png"/></Relationships>
</file>

<file path=ppt/diagrams/_rels/drawing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image" Target="../media/image2.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2F69A6-0780-49EA-A6A8-3965C12489B2}"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rtlCol="0"/>
        <a:lstStyle>
          <a:defPPr>
            <a:defRPr lang="it-IT"/>
          </a:defPPr>
        </a:lstStyle>
        <a:p>
          <a:pPr rtl="0"/>
          <a:endParaRPr lang="it-IT"/>
        </a:p>
      </dgm:t>
    </dgm:pt>
    <dgm:pt modelId="{30269CC2-8DD6-4402-82F3-18F164A732FF}">
      <dgm:prSet/>
      <dgm:spPr/>
      <dgm:t>
        <a:bodyPr rtlCol="0"/>
        <a:lstStyle>
          <a:defPPr>
            <a:defRPr lang="it-IT"/>
          </a:defPPr>
        </a:lstStyle>
        <a:p>
          <a:pPr>
            <a:lnSpc>
              <a:spcPct val="100000"/>
            </a:lnSpc>
          </a:pPr>
          <a:r>
            <a:rPr lang="it-IT" b="1">
              <a:solidFill>
                <a:schemeClr val="bg1"/>
              </a:solidFill>
            </a:rPr>
            <a:t>Image Captioning</a:t>
          </a:r>
          <a:r>
            <a:rPr lang="it-IT">
              <a:solidFill>
                <a:schemeClr val="bg1"/>
              </a:solidFill>
            </a:rPr>
            <a:t>: Architettura Encoder (CNN) Decoder(RNN) per ottenere una rete generativa</a:t>
          </a:r>
          <a:endParaRPr lang="it-IT" dirty="0">
            <a:solidFill>
              <a:schemeClr val="bg1"/>
            </a:solidFill>
          </a:endParaRPr>
        </a:p>
      </dgm:t>
    </dgm:pt>
    <dgm:pt modelId="{4A8A3B18-A3DE-475C-8BF1-FB4B84DDA43B}" type="parTrans" cxnId="{813C1BD6-5A4A-43F4-8BF7-0645F72381AA}">
      <dgm:prSet/>
      <dgm:spPr/>
      <dgm:t>
        <a:bodyPr rtlCol="0"/>
        <a:lstStyle>
          <a:defPPr>
            <a:defRPr lang="it-IT"/>
          </a:defPPr>
        </a:lstStyle>
        <a:p>
          <a:pPr rtl="0"/>
          <a:endParaRPr lang="it-IT"/>
        </a:p>
      </dgm:t>
    </dgm:pt>
    <dgm:pt modelId="{2DAA2C1D-14F6-4BCA-B047-0B53ADD46F43}" type="sibTrans" cxnId="{813C1BD6-5A4A-43F4-8BF7-0645F72381AA}">
      <dgm:prSet/>
      <dgm:spPr/>
      <dgm:t>
        <a:bodyPr rtlCol="0"/>
        <a:lstStyle>
          <a:defPPr>
            <a:defRPr lang="it-IT"/>
          </a:defPPr>
        </a:lstStyle>
        <a:p>
          <a:pPr rtl="0"/>
          <a:endParaRPr lang="it-IT"/>
        </a:p>
      </dgm:t>
    </dgm:pt>
    <dgm:pt modelId="{2B87ECDB-C552-42F6-9B52-6548A18B206B}">
      <dgm:prSet/>
      <dgm:spPr/>
      <dgm:t>
        <a:bodyPr rtlCol="0"/>
        <a:lstStyle>
          <a:defPPr>
            <a:defRPr lang="it-IT"/>
          </a:defPPr>
        </a:lstStyle>
        <a:p>
          <a:pPr>
            <a:lnSpc>
              <a:spcPct val="100000"/>
            </a:lnSpc>
          </a:pPr>
          <a:r>
            <a:rPr lang="it-IT" b="1">
              <a:solidFill>
                <a:schemeClr val="bg1"/>
              </a:solidFill>
            </a:rPr>
            <a:t>Sentiment Analysis</a:t>
          </a:r>
          <a:r>
            <a:rPr lang="it-IT">
              <a:solidFill>
                <a:schemeClr val="bg1"/>
              </a:solidFill>
            </a:rPr>
            <a:t>: Architettura Transformer per la classificazione di emozioni</a:t>
          </a:r>
          <a:endParaRPr lang="it-IT" dirty="0">
            <a:solidFill>
              <a:schemeClr val="bg1"/>
            </a:solidFill>
          </a:endParaRPr>
        </a:p>
      </dgm:t>
    </dgm:pt>
    <dgm:pt modelId="{0DC560D9-C62C-41BA-8D68-CB78933BFF0C}" type="parTrans" cxnId="{91AFA996-5E3B-401C-B400-E70DBD4A4AB6}">
      <dgm:prSet/>
      <dgm:spPr/>
      <dgm:t>
        <a:bodyPr rtlCol="0"/>
        <a:lstStyle>
          <a:defPPr>
            <a:defRPr lang="it-IT"/>
          </a:defPPr>
        </a:lstStyle>
        <a:p>
          <a:pPr rtl="0"/>
          <a:endParaRPr lang="it-IT"/>
        </a:p>
      </dgm:t>
    </dgm:pt>
    <dgm:pt modelId="{80EFB54F-1AC8-40D9-981D-4C85160A5799}" type="sibTrans" cxnId="{91AFA996-5E3B-401C-B400-E70DBD4A4AB6}">
      <dgm:prSet/>
      <dgm:spPr/>
      <dgm:t>
        <a:bodyPr rtlCol="0"/>
        <a:lstStyle>
          <a:defPPr>
            <a:defRPr lang="it-IT"/>
          </a:defPPr>
        </a:lstStyle>
        <a:p>
          <a:pPr rtl="0"/>
          <a:endParaRPr lang="it-IT"/>
        </a:p>
      </dgm:t>
    </dgm:pt>
    <dgm:pt modelId="{05261D3E-3CC7-4C85-9E09-D67FC777908C}" type="pres">
      <dgm:prSet presAssocID="{162F69A6-0780-49EA-A6A8-3965C12489B2}" presName="root" presStyleCnt="0">
        <dgm:presLayoutVars>
          <dgm:dir/>
          <dgm:resizeHandles val="exact"/>
        </dgm:presLayoutVars>
      </dgm:prSet>
      <dgm:spPr/>
    </dgm:pt>
    <dgm:pt modelId="{25C6FE9B-AED9-47D9-807F-76A517615FC1}" type="pres">
      <dgm:prSet presAssocID="{30269CC2-8DD6-4402-82F3-18F164A732FF}" presName="compNode" presStyleCnt="0"/>
      <dgm:spPr/>
    </dgm:pt>
    <dgm:pt modelId="{99698387-9DF3-4127-A7DE-FCE3F05A3470}" type="pres">
      <dgm:prSet presAssocID="{30269CC2-8DD6-4402-82F3-18F164A732FF}" presName="bgRect" presStyleLbl="bgShp" presStyleIdx="0" presStyleCnt="2" custLinFactNeighborX="-1052" custLinFactNeighborY="-1836"/>
      <dgm:spPr>
        <a:prstGeom prst="rect">
          <a:avLst/>
        </a:prstGeom>
        <a:gradFill rotWithShape="0">
          <a:gsLst>
            <a:gs pos="0">
              <a:schemeClr val="tx1">
                <a:lumMod val="75000"/>
                <a:lumOff val="25000"/>
              </a:schemeClr>
            </a:gs>
            <a:gs pos="15929">
              <a:schemeClr val="tx1">
                <a:lumMod val="85000"/>
                <a:lumOff val="15000"/>
              </a:schemeClr>
            </a:gs>
            <a:gs pos="97000">
              <a:schemeClr val="tx1">
                <a:lumMod val="85000"/>
                <a:lumOff val="15000"/>
              </a:schemeClr>
            </a:gs>
            <a:gs pos="100000">
              <a:schemeClr val="accent2">
                <a:lumMod val="75000"/>
              </a:schemeClr>
            </a:gs>
          </a:gsLst>
          <a:lin ang="10800000" scaled="0"/>
        </a:gradFill>
      </dgm:spPr>
    </dgm:pt>
    <dgm:pt modelId="{B52E1101-E263-4511-8D8F-5A215C912C41}" type="pres">
      <dgm:prSet presAssocID="{30269CC2-8DD6-4402-82F3-18F164A732FF}" presName="iconRect" presStyleLbl="node1" presStyleIdx="0" presStyleCnt="2" custLinFactNeighborX="973" custLinFactNeighborY="7780"/>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pt>
    <dgm:pt modelId="{18EFBBAF-BD9F-4030-B8A4-57CCEB350921}" type="pres">
      <dgm:prSet presAssocID="{30269CC2-8DD6-4402-82F3-18F164A732FF}" presName="spaceRect" presStyleCnt="0"/>
      <dgm:spPr/>
    </dgm:pt>
    <dgm:pt modelId="{F113ED77-1650-49A8-987A-A13C2A50CEA5}" type="pres">
      <dgm:prSet presAssocID="{30269CC2-8DD6-4402-82F3-18F164A732FF}" presName="parTx" presStyleLbl="revTx" presStyleIdx="0" presStyleCnt="2">
        <dgm:presLayoutVars>
          <dgm:chMax val="0"/>
          <dgm:chPref val="0"/>
        </dgm:presLayoutVars>
      </dgm:prSet>
      <dgm:spPr/>
    </dgm:pt>
    <dgm:pt modelId="{084D1940-F8FF-48AA-A0CA-908C7645C951}" type="pres">
      <dgm:prSet presAssocID="{2DAA2C1D-14F6-4BCA-B047-0B53ADD46F43}" presName="sibTrans" presStyleCnt="0"/>
      <dgm:spPr/>
    </dgm:pt>
    <dgm:pt modelId="{922A9066-91F0-4494-8CF8-01F8511B6028}" type="pres">
      <dgm:prSet presAssocID="{2B87ECDB-C552-42F6-9B52-6548A18B206B}" presName="compNode" presStyleCnt="0"/>
      <dgm:spPr/>
    </dgm:pt>
    <dgm:pt modelId="{FA3369E0-5B38-4FDD-A9F5-22B9810A03F7}" type="pres">
      <dgm:prSet presAssocID="{2B87ECDB-C552-42F6-9B52-6548A18B206B}" presName="bgRect" presStyleLbl="bgShp" presStyleIdx="1" presStyleCnt="2"/>
      <dgm:spPr>
        <a:xfrm>
          <a:off x="0" y="1249576"/>
          <a:ext cx="6791323" cy="995920"/>
        </a:xfrm>
        <a:prstGeom prst="rect">
          <a:avLst/>
        </a:prstGeom>
        <a:gradFill rotWithShape="0">
          <a:gsLst>
            <a:gs pos="0">
              <a:srgbClr val="262626"/>
            </a:gs>
            <a:gs pos="15929">
              <a:srgbClr val="000000">
                <a:lumMod val="85000"/>
                <a:lumOff val="15000"/>
              </a:srgbClr>
            </a:gs>
            <a:gs pos="97000">
              <a:srgbClr val="000000">
                <a:lumMod val="85000"/>
                <a:lumOff val="15000"/>
              </a:srgbClr>
            </a:gs>
            <a:gs pos="100000">
              <a:srgbClr val="17B2D1">
                <a:lumMod val="75000"/>
              </a:srgbClr>
            </a:gs>
          </a:gsLst>
          <a:lin ang="10800000" scaled="0"/>
        </a:gradFill>
        <a:ln>
          <a:noFill/>
        </a:ln>
        <a:effectLst/>
      </dgm:spPr>
    </dgm:pt>
    <dgm:pt modelId="{FADE9C4E-BFE3-4374-BE2C-676ED238ACF2}" type="pres">
      <dgm:prSet presAssocID="{2B87ECDB-C552-42F6-9B52-6548A18B206B}" presName="iconRect" presStyleLbl="node1" presStyleIdx="1" presStyleCnt="2" custScaleX="191948"/>
      <dgm:spPr>
        <a:blipFill>
          <a:blip xmlns:r="http://schemas.openxmlformats.org/officeDocument/2006/relationships" r:embed="rId2">
            <a:extLst>
              <a:ext uri="{28A0092B-C50C-407E-A947-70E740481C1C}">
                <a14:useLocalDpi xmlns:a14="http://schemas.microsoft.com/office/drawing/2010/main" val="0"/>
              </a:ext>
            </a:extLst>
          </a:blip>
          <a:srcRect/>
          <a:stretch>
            <a:fillRect t="-5000" b="-5000"/>
          </a:stretch>
        </a:blipFill>
        <a:ln>
          <a:noFill/>
        </a:ln>
      </dgm:spPr>
    </dgm:pt>
    <dgm:pt modelId="{7000F0F2-143F-4CAE-BA6B-E9C401E5437A}" type="pres">
      <dgm:prSet presAssocID="{2B87ECDB-C552-42F6-9B52-6548A18B206B}" presName="spaceRect" presStyleCnt="0"/>
      <dgm:spPr/>
    </dgm:pt>
    <dgm:pt modelId="{AC018808-9CEA-4C61-8875-3E922AA167D7}" type="pres">
      <dgm:prSet presAssocID="{2B87ECDB-C552-42F6-9B52-6548A18B206B}" presName="parTx" presStyleLbl="revTx" presStyleIdx="1" presStyleCnt="2">
        <dgm:presLayoutVars>
          <dgm:chMax val="0"/>
          <dgm:chPref val="0"/>
        </dgm:presLayoutVars>
      </dgm:prSet>
      <dgm:spPr/>
    </dgm:pt>
  </dgm:ptLst>
  <dgm:cxnLst>
    <dgm:cxn modelId="{7D8FF619-DEC5-4169-A428-F06B1EE8A1DF}" type="presOf" srcId="{162F69A6-0780-49EA-A6A8-3965C12489B2}" destId="{05261D3E-3CC7-4C85-9E09-D67FC777908C}" srcOrd="0" destOrd="0" presId="urn:microsoft.com/office/officeart/2018/2/layout/IconVerticalSolidList"/>
    <dgm:cxn modelId="{91AFA996-5E3B-401C-B400-E70DBD4A4AB6}" srcId="{162F69A6-0780-49EA-A6A8-3965C12489B2}" destId="{2B87ECDB-C552-42F6-9B52-6548A18B206B}" srcOrd="1" destOrd="0" parTransId="{0DC560D9-C62C-41BA-8D68-CB78933BFF0C}" sibTransId="{80EFB54F-1AC8-40D9-981D-4C85160A5799}"/>
    <dgm:cxn modelId="{53A14397-1015-4DC6-9BFD-D932828C57EC}" type="presOf" srcId="{30269CC2-8DD6-4402-82F3-18F164A732FF}" destId="{F113ED77-1650-49A8-987A-A13C2A50CEA5}" srcOrd="0" destOrd="0" presId="urn:microsoft.com/office/officeart/2018/2/layout/IconVerticalSolidList"/>
    <dgm:cxn modelId="{80FCA4BD-DEC7-4BF7-8053-9D23D6B77C4A}" type="presOf" srcId="{2B87ECDB-C552-42F6-9B52-6548A18B206B}" destId="{AC018808-9CEA-4C61-8875-3E922AA167D7}" srcOrd="0" destOrd="0" presId="urn:microsoft.com/office/officeart/2018/2/layout/IconVerticalSolidList"/>
    <dgm:cxn modelId="{813C1BD6-5A4A-43F4-8BF7-0645F72381AA}" srcId="{162F69A6-0780-49EA-A6A8-3965C12489B2}" destId="{30269CC2-8DD6-4402-82F3-18F164A732FF}" srcOrd="0" destOrd="0" parTransId="{4A8A3B18-A3DE-475C-8BF1-FB4B84DDA43B}" sibTransId="{2DAA2C1D-14F6-4BCA-B047-0B53ADD46F43}"/>
    <dgm:cxn modelId="{9683A0CC-1312-43FB-97C7-8A862F311D34}" type="presParOf" srcId="{05261D3E-3CC7-4C85-9E09-D67FC777908C}" destId="{25C6FE9B-AED9-47D9-807F-76A517615FC1}" srcOrd="0" destOrd="0" presId="urn:microsoft.com/office/officeart/2018/2/layout/IconVerticalSolidList"/>
    <dgm:cxn modelId="{BEE6F4EF-0988-44F5-B542-AE22A007ACB1}" type="presParOf" srcId="{25C6FE9B-AED9-47D9-807F-76A517615FC1}" destId="{99698387-9DF3-4127-A7DE-FCE3F05A3470}" srcOrd="0" destOrd="0" presId="urn:microsoft.com/office/officeart/2018/2/layout/IconVerticalSolidList"/>
    <dgm:cxn modelId="{98A729EB-74EA-48DB-A628-57E4ECCAA204}" type="presParOf" srcId="{25C6FE9B-AED9-47D9-807F-76A517615FC1}" destId="{B52E1101-E263-4511-8D8F-5A215C912C41}" srcOrd="1" destOrd="0" presId="urn:microsoft.com/office/officeart/2018/2/layout/IconVerticalSolidList"/>
    <dgm:cxn modelId="{962D655B-2BA9-4867-8A94-7F0BDF3B0BE5}" type="presParOf" srcId="{25C6FE9B-AED9-47D9-807F-76A517615FC1}" destId="{18EFBBAF-BD9F-4030-B8A4-57CCEB350921}" srcOrd="2" destOrd="0" presId="urn:microsoft.com/office/officeart/2018/2/layout/IconVerticalSolidList"/>
    <dgm:cxn modelId="{FA1AC31B-1E77-4766-B737-ACF5C59F762F}" type="presParOf" srcId="{25C6FE9B-AED9-47D9-807F-76A517615FC1}" destId="{F113ED77-1650-49A8-987A-A13C2A50CEA5}" srcOrd="3" destOrd="0" presId="urn:microsoft.com/office/officeart/2018/2/layout/IconVerticalSolidList"/>
    <dgm:cxn modelId="{621C0999-0793-4E60-801C-91AD977D03FE}" type="presParOf" srcId="{05261D3E-3CC7-4C85-9E09-D67FC777908C}" destId="{084D1940-F8FF-48AA-A0CA-908C7645C951}" srcOrd="1" destOrd="0" presId="urn:microsoft.com/office/officeart/2018/2/layout/IconVerticalSolidList"/>
    <dgm:cxn modelId="{586C4864-1F61-49E2-A2BA-B443DB43AF4D}" type="presParOf" srcId="{05261D3E-3CC7-4C85-9E09-D67FC777908C}" destId="{922A9066-91F0-4494-8CF8-01F8511B6028}" srcOrd="2" destOrd="0" presId="urn:microsoft.com/office/officeart/2018/2/layout/IconVerticalSolidList"/>
    <dgm:cxn modelId="{9A7FEF01-8AFA-4987-AE3A-8993BCD215AE}" type="presParOf" srcId="{922A9066-91F0-4494-8CF8-01F8511B6028}" destId="{FA3369E0-5B38-4FDD-A9F5-22B9810A03F7}" srcOrd="0" destOrd="0" presId="urn:microsoft.com/office/officeart/2018/2/layout/IconVerticalSolidList"/>
    <dgm:cxn modelId="{FD0862C6-04E3-4939-86AD-2CCF3940991F}" type="presParOf" srcId="{922A9066-91F0-4494-8CF8-01F8511B6028}" destId="{FADE9C4E-BFE3-4374-BE2C-676ED238ACF2}" srcOrd="1" destOrd="0" presId="urn:microsoft.com/office/officeart/2018/2/layout/IconVerticalSolidList"/>
    <dgm:cxn modelId="{B74120AD-9AAF-4FDD-9270-5C763D67F01F}" type="presParOf" srcId="{922A9066-91F0-4494-8CF8-01F8511B6028}" destId="{7000F0F2-143F-4CAE-BA6B-E9C401E5437A}" srcOrd="2" destOrd="0" presId="urn:microsoft.com/office/officeart/2018/2/layout/IconVerticalSolidList"/>
    <dgm:cxn modelId="{D956F3A3-A41B-48DB-9945-F59A1BC15281}" type="presParOf" srcId="{922A9066-91F0-4494-8CF8-01F8511B6028}" destId="{AC018808-9CEA-4C61-8875-3E922AA167D7}"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698387-9DF3-4127-A7DE-FCE3F05A3470}">
      <dsp:nvSpPr>
        <dsp:cNvPr id="0" name=""/>
        <dsp:cNvSpPr/>
      </dsp:nvSpPr>
      <dsp:spPr>
        <a:xfrm>
          <a:off x="0" y="939577"/>
          <a:ext cx="6791323" cy="1795462"/>
        </a:xfrm>
        <a:prstGeom prst="rect">
          <a:avLst/>
        </a:prstGeom>
        <a:gradFill rotWithShape="0">
          <a:gsLst>
            <a:gs pos="0">
              <a:schemeClr val="tx1">
                <a:lumMod val="75000"/>
                <a:lumOff val="25000"/>
              </a:schemeClr>
            </a:gs>
            <a:gs pos="15929">
              <a:schemeClr val="tx1">
                <a:lumMod val="85000"/>
                <a:lumOff val="15000"/>
              </a:schemeClr>
            </a:gs>
            <a:gs pos="97000">
              <a:schemeClr val="tx1">
                <a:lumMod val="85000"/>
                <a:lumOff val="15000"/>
              </a:schemeClr>
            </a:gs>
            <a:gs pos="100000">
              <a:schemeClr val="accent2">
                <a:lumMod val="75000"/>
              </a:schemeClr>
            </a:gs>
          </a:gsLst>
          <a:lin ang="10800000" scaled="0"/>
        </a:gradFill>
        <a:ln>
          <a:noFill/>
        </a:ln>
        <a:effectLst/>
      </dsp:spPr>
      <dsp:style>
        <a:lnRef idx="0">
          <a:scrgbClr r="0" g="0" b="0"/>
        </a:lnRef>
        <a:fillRef idx="1">
          <a:scrgbClr r="0" g="0" b="0"/>
        </a:fillRef>
        <a:effectRef idx="0">
          <a:scrgbClr r="0" g="0" b="0"/>
        </a:effectRef>
        <a:fontRef idx="minor"/>
      </dsp:style>
    </dsp:sp>
    <dsp:sp modelId="{B52E1101-E263-4511-8D8F-5A215C912C41}">
      <dsp:nvSpPr>
        <dsp:cNvPr id="0" name=""/>
        <dsp:cNvSpPr/>
      </dsp:nvSpPr>
      <dsp:spPr>
        <a:xfrm>
          <a:off x="552735" y="1453349"/>
          <a:ext cx="987504" cy="987504"/>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13ED77-1650-49A8-987A-A13C2A50CEA5}">
      <dsp:nvSpPr>
        <dsp:cNvPr id="0" name=""/>
        <dsp:cNvSpPr/>
      </dsp:nvSpPr>
      <dsp:spPr>
        <a:xfrm>
          <a:off x="2073759" y="972542"/>
          <a:ext cx="4717563" cy="17954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020" tIns="190020" rIns="190020" bIns="190020" numCol="1" spcCol="1270" rtlCol="0" anchor="ctr" anchorCtr="0">
          <a:noAutofit/>
        </a:bodyPr>
        <a:lstStyle/>
        <a:p>
          <a:pPr marL="0" lvl="0" indent="0" algn="l" defTabSz="1111250">
            <a:lnSpc>
              <a:spcPct val="100000"/>
            </a:lnSpc>
            <a:spcBef>
              <a:spcPct val="0"/>
            </a:spcBef>
            <a:spcAft>
              <a:spcPct val="35000"/>
            </a:spcAft>
            <a:buNone/>
          </a:pPr>
          <a:r>
            <a:rPr lang="it-IT" sz="2500" b="1" kern="1200">
              <a:solidFill>
                <a:schemeClr val="bg1"/>
              </a:solidFill>
            </a:rPr>
            <a:t>Image Captioning</a:t>
          </a:r>
          <a:r>
            <a:rPr lang="it-IT" sz="2500" kern="1200">
              <a:solidFill>
                <a:schemeClr val="bg1"/>
              </a:solidFill>
            </a:rPr>
            <a:t>: Architettura Encoder (CNN) Decoder(RNN) per ottenere una rete generativa</a:t>
          </a:r>
          <a:endParaRPr lang="it-IT" sz="2500" kern="1200" dirty="0">
            <a:solidFill>
              <a:schemeClr val="bg1"/>
            </a:solidFill>
          </a:endParaRPr>
        </a:p>
      </dsp:txBody>
      <dsp:txXfrm>
        <a:off x="2073759" y="972542"/>
        <a:ext cx="4717563" cy="1795462"/>
      </dsp:txXfrm>
    </dsp:sp>
    <dsp:sp modelId="{FA3369E0-5B38-4FDD-A9F5-22B9810A03F7}">
      <dsp:nvSpPr>
        <dsp:cNvPr id="0" name=""/>
        <dsp:cNvSpPr/>
      </dsp:nvSpPr>
      <dsp:spPr>
        <a:xfrm>
          <a:off x="0" y="3216870"/>
          <a:ext cx="6791323" cy="1795462"/>
        </a:xfrm>
        <a:prstGeom prst="rect">
          <a:avLst/>
        </a:prstGeom>
        <a:gradFill rotWithShape="0">
          <a:gsLst>
            <a:gs pos="0">
              <a:srgbClr val="262626"/>
            </a:gs>
            <a:gs pos="15929">
              <a:srgbClr val="000000">
                <a:lumMod val="85000"/>
                <a:lumOff val="15000"/>
              </a:srgbClr>
            </a:gs>
            <a:gs pos="97000">
              <a:srgbClr val="000000">
                <a:lumMod val="85000"/>
                <a:lumOff val="15000"/>
              </a:srgbClr>
            </a:gs>
            <a:gs pos="100000">
              <a:srgbClr val="17B2D1">
                <a:lumMod val="75000"/>
              </a:srgbClr>
            </a:gs>
          </a:gsLst>
          <a:lin ang="10800000" scaled="0"/>
        </a:gradFill>
        <a:ln>
          <a:noFill/>
        </a:ln>
        <a:effectLst/>
      </dsp:spPr>
      <dsp:style>
        <a:lnRef idx="0">
          <a:scrgbClr r="0" g="0" b="0"/>
        </a:lnRef>
        <a:fillRef idx="1">
          <a:scrgbClr r="0" g="0" b="0"/>
        </a:fillRef>
        <a:effectRef idx="0">
          <a:scrgbClr r="0" g="0" b="0"/>
        </a:effectRef>
        <a:fontRef idx="minor"/>
      </dsp:style>
    </dsp:sp>
    <dsp:sp modelId="{FADE9C4E-BFE3-4374-BE2C-676ED238ACF2}">
      <dsp:nvSpPr>
        <dsp:cNvPr id="0" name=""/>
        <dsp:cNvSpPr/>
      </dsp:nvSpPr>
      <dsp:spPr>
        <a:xfrm>
          <a:off x="89132" y="3620849"/>
          <a:ext cx="1895494" cy="987504"/>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5000" b="-5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018808-9CEA-4C61-8875-3E922AA167D7}">
      <dsp:nvSpPr>
        <dsp:cNvPr id="0" name=""/>
        <dsp:cNvSpPr/>
      </dsp:nvSpPr>
      <dsp:spPr>
        <a:xfrm>
          <a:off x="2073759" y="3216870"/>
          <a:ext cx="4717563" cy="17954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020" tIns="190020" rIns="190020" bIns="190020" numCol="1" spcCol="1270" rtlCol="0" anchor="ctr" anchorCtr="0">
          <a:noAutofit/>
        </a:bodyPr>
        <a:lstStyle/>
        <a:p>
          <a:pPr marL="0" lvl="0" indent="0" algn="l" defTabSz="1111250">
            <a:lnSpc>
              <a:spcPct val="100000"/>
            </a:lnSpc>
            <a:spcBef>
              <a:spcPct val="0"/>
            </a:spcBef>
            <a:spcAft>
              <a:spcPct val="35000"/>
            </a:spcAft>
            <a:buNone/>
          </a:pPr>
          <a:r>
            <a:rPr lang="it-IT" sz="2500" b="1" kern="1200">
              <a:solidFill>
                <a:schemeClr val="bg1"/>
              </a:solidFill>
            </a:rPr>
            <a:t>Sentiment Analysis</a:t>
          </a:r>
          <a:r>
            <a:rPr lang="it-IT" sz="2500" kern="1200">
              <a:solidFill>
                <a:schemeClr val="bg1"/>
              </a:solidFill>
            </a:rPr>
            <a:t>: Architettura Transformer per la classificazione di emozioni</a:t>
          </a:r>
          <a:endParaRPr lang="it-IT" sz="2500" kern="1200" dirty="0">
            <a:solidFill>
              <a:schemeClr val="bg1"/>
            </a:solidFill>
          </a:endParaRPr>
        </a:p>
      </dsp:txBody>
      <dsp:txXfrm>
        <a:off x="2073759" y="3216870"/>
        <a:ext cx="4717563" cy="179546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Elenco verticale continuo di icone"/>
  <dgm:desc val="Utilizzabile per mostrare una serie di elementi grafici dall'alto in basso con testo di Livello 1 o di Livello 1 e di Livello 2 raggruppati in una forma. Offre risultati ottimali con icone o piccole immagini con didascalie più lunghe."/>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95FAFD1F-C70E-5E29-783C-20F27DA3323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a:extLst>
              <a:ext uri="{FF2B5EF4-FFF2-40B4-BE49-F238E27FC236}">
                <a16:creationId xmlns:a16="http://schemas.microsoft.com/office/drawing/2014/main" id="{62B19EB7-5B01-CC73-2EDF-CA7FD56EEB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E2D17DC-C55B-4507-94FA-A93987CFF189}" type="datetime1">
              <a:rPr lang="it-IT" smtClean="0"/>
              <a:t>26/08/2024</a:t>
            </a:fld>
            <a:endParaRPr lang="it-IT"/>
          </a:p>
        </p:txBody>
      </p:sp>
      <p:sp>
        <p:nvSpPr>
          <p:cNvPr id="4" name="Segnaposto piè di pagina 3">
            <a:extLst>
              <a:ext uri="{FF2B5EF4-FFF2-40B4-BE49-F238E27FC236}">
                <a16:creationId xmlns:a16="http://schemas.microsoft.com/office/drawing/2014/main" id="{D9D1AC8A-1CEA-9B00-2883-A1ECE7392A2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a:extLst>
              <a:ext uri="{FF2B5EF4-FFF2-40B4-BE49-F238E27FC236}">
                <a16:creationId xmlns:a16="http://schemas.microsoft.com/office/drawing/2014/main" id="{71E8AE5D-9B83-531C-21D4-D6BA97663A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41992E-B0B1-4C30-8E89-480166DC75A2}" type="slidenum">
              <a:rPr lang="it-IT" smtClean="0"/>
              <a:t>‹N›</a:t>
            </a:fld>
            <a:endParaRPr lang="it-IT"/>
          </a:p>
        </p:txBody>
      </p:sp>
    </p:spTree>
    <p:extLst>
      <p:ext uri="{BB962C8B-B14F-4D97-AF65-F5344CB8AC3E}">
        <p14:creationId xmlns:p14="http://schemas.microsoft.com/office/powerpoint/2010/main" val="93017033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40.png>
</file>

<file path=ppt/media/image25.png>
</file>

<file path=ppt/media/image26.png>
</file>

<file path=ppt/media/image260.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590.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it-IT"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it-IT" sz="1200"/>
            </a:lvl1pPr>
          </a:lstStyle>
          <a:p>
            <a:fld id="{2F3F75B8-EDCB-4493-9D12-2785674C4C7A}" type="datetime1">
              <a:rPr lang="it-IT" smtClean="0"/>
              <a:pPr/>
              <a:t>26/08/2024</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it-IT"/>
            </a:defPP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it-IT"/>
            </a:def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it-IT"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it-IT" sz="1200"/>
            </a:lvl1pPr>
          </a:lstStyle>
          <a:p>
            <a:pPr rtl="0"/>
            <a:fld id="{D3F28A1F-3E69-47E5-AE93-E7F2155A242D}" type="slidenum">
              <a:rPr lang="it-IT" noProof="0" smtClean="0"/>
              <a:t>‹N›</a:t>
            </a:fld>
            <a:endParaRPr lang="it-IT" noProof="0"/>
          </a:p>
        </p:txBody>
      </p:sp>
    </p:spTree>
    <p:extLst>
      <p:ext uri="{BB962C8B-B14F-4D97-AF65-F5344CB8AC3E}">
        <p14:creationId xmlns:p14="http://schemas.microsoft.com/office/powerpoint/2010/main" val="207593327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lang="it-IT" sz="1200" kern="1200">
        <a:solidFill>
          <a:schemeClr val="tx1"/>
        </a:solidFill>
        <a:latin typeface="+mn-lt"/>
        <a:ea typeface="+mn-ea"/>
        <a:cs typeface="+mn-cs"/>
      </a:defRPr>
    </a:lvl1pPr>
    <a:lvl2pPr marL="457200" algn="l" defTabSz="914400" rtl="0" eaLnBrk="1" latinLnBrk="0" hangingPunct="1">
      <a:defRPr lang="it-IT" sz="1200" kern="1200">
        <a:solidFill>
          <a:schemeClr val="tx1"/>
        </a:solidFill>
        <a:latin typeface="+mn-lt"/>
        <a:ea typeface="+mn-ea"/>
        <a:cs typeface="+mn-cs"/>
      </a:defRPr>
    </a:lvl2pPr>
    <a:lvl3pPr marL="914400" algn="l" defTabSz="914400" rtl="0" eaLnBrk="1" latinLnBrk="0" hangingPunct="1">
      <a:defRPr lang="it-IT" sz="1200" kern="1200">
        <a:solidFill>
          <a:schemeClr val="tx1"/>
        </a:solidFill>
        <a:latin typeface="+mn-lt"/>
        <a:ea typeface="+mn-ea"/>
        <a:cs typeface="+mn-cs"/>
      </a:defRPr>
    </a:lvl3pPr>
    <a:lvl4pPr marL="1371600" algn="l" defTabSz="914400" rtl="0" eaLnBrk="1" latinLnBrk="0" hangingPunct="1">
      <a:defRPr lang="it-IT" sz="1200" kern="1200">
        <a:solidFill>
          <a:schemeClr val="tx1"/>
        </a:solidFill>
        <a:latin typeface="+mn-lt"/>
        <a:ea typeface="+mn-ea"/>
        <a:cs typeface="+mn-cs"/>
      </a:defRPr>
    </a:lvl4pPr>
    <a:lvl5pPr marL="1828800" algn="l" defTabSz="914400" rtl="0" eaLnBrk="1" latinLnBrk="0" hangingPunct="1">
      <a:defRPr lang="it-IT" sz="1200" kern="1200">
        <a:solidFill>
          <a:schemeClr val="tx1"/>
        </a:solidFill>
        <a:latin typeface="+mn-lt"/>
        <a:ea typeface="+mn-ea"/>
        <a:cs typeface="+mn-cs"/>
      </a:defRPr>
    </a:lvl5pPr>
    <a:lvl6pPr marL="2286000" algn="l" defTabSz="914400" rtl="0" eaLnBrk="1" latinLnBrk="0" hangingPunct="1">
      <a:defRPr lang="it-IT" sz="1200" kern="1200">
        <a:solidFill>
          <a:schemeClr val="tx1"/>
        </a:solidFill>
        <a:latin typeface="+mn-lt"/>
        <a:ea typeface="+mn-ea"/>
        <a:cs typeface="+mn-cs"/>
      </a:defRPr>
    </a:lvl6pPr>
    <a:lvl7pPr marL="2743200" algn="l" defTabSz="914400" rtl="0" eaLnBrk="1" latinLnBrk="0" hangingPunct="1">
      <a:defRPr lang="it-IT" sz="1200" kern="1200">
        <a:solidFill>
          <a:schemeClr val="tx1"/>
        </a:solidFill>
        <a:latin typeface="+mn-lt"/>
        <a:ea typeface="+mn-ea"/>
        <a:cs typeface="+mn-cs"/>
      </a:defRPr>
    </a:lvl7pPr>
    <a:lvl8pPr marL="3200400" algn="l" defTabSz="914400" rtl="0" eaLnBrk="1" latinLnBrk="0" hangingPunct="1">
      <a:defRPr lang="it-IT" sz="1200" kern="1200">
        <a:solidFill>
          <a:schemeClr val="tx1"/>
        </a:solidFill>
        <a:latin typeface="+mn-lt"/>
        <a:ea typeface="+mn-ea"/>
        <a:cs typeface="+mn-cs"/>
      </a:defRPr>
    </a:lvl8pPr>
    <a:lvl9pPr marL="3657600" algn="l" defTabSz="914400" rtl="0" eaLnBrk="1" latinLnBrk="0" hangingPunct="1">
      <a:defRPr lang="it-IT"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D3F28A1F-3E69-47E5-AE93-E7F2155A242D}" type="slidenum">
              <a:rPr lang="it-IT" smtClean="0"/>
              <a:t>1</a:t>
            </a:fld>
            <a:endParaRPr lang="it-IT"/>
          </a:p>
        </p:txBody>
      </p:sp>
    </p:spTree>
    <p:extLst>
      <p:ext uri="{BB962C8B-B14F-4D97-AF65-F5344CB8AC3E}">
        <p14:creationId xmlns:p14="http://schemas.microsoft.com/office/powerpoint/2010/main" val="1503191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D3F28A1F-3E69-47E5-AE93-E7F2155A242D}" type="slidenum">
              <a:rPr lang="it-IT" smtClean="0"/>
              <a:t>2</a:t>
            </a:fld>
            <a:endParaRPr lang="it-IT"/>
          </a:p>
        </p:txBody>
      </p:sp>
    </p:spTree>
    <p:extLst>
      <p:ext uri="{BB962C8B-B14F-4D97-AF65-F5344CB8AC3E}">
        <p14:creationId xmlns:p14="http://schemas.microsoft.com/office/powerpoint/2010/main" val="1238595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D3F28A1F-3E69-47E5-AE93-E7F2155A242D}" type="slidenum">
              <a:rPr lang="it-IT" smtClean="0"/>
              <a:t>3</a:t>
            </a:fld>
            <a:endParaRPr lang="it-IT"/>
          </a:p>
        </p:txBody>
      </p:sp>
    </p:spTree>
    <p:extLst>
      <p:ext uri="{BB962C8B-B14F-4D97-AF65-F5344CB8AC3E}">
        <p14:creationId xmlns:p14="http://schemas.microsoft.com/office/powerpoint/2010/main" val="4263418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D3F28A1F-3E69-47E5-AE93-E7F2155A242D}" type="slidenum">
              <a:rPr lang="it-IT" noProof="0" smtClean="0"/>
              <a:t>10</a:t>
            </a:fld>
            <a:endParaRPr lang="it-IT" noProof="0"/>
          </a:p>
        </p:txBody>
      </p:sp>
    </p:spTree>
    <p:extLst>
      <p:ext uri="{BB962C8B-B14F-4D97-AF65-F5344CB8AC3E}">
        <p14:creationId xmlns:p14="http://schemas.microsoft.com/office/powerpoint/2010/main" val="4660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D3F28A1F-3E69-47E5-AE93-E7F2155A242D}" type="slidenum">
              <a:rPr lang="it-IT" noProof="0" smtClean="0"/>
              <a:t>11</a:t>
            </a:fld>
            <a:endParaRPr lang="it-IT" noProof="0"/>
          </a:p>
        </p:txBody>
      </p:sp>
    </p:spTree>
    <p:extLst>
      <p:ext uri="{BB962C8B-B14F-4D97-AF65-F5344CB8AC3E}">
        <p14:creationId xmlns:p14="http://schemas.microsoft.com/office/powerpoint/2010/main" val="2540844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D3F28A1F-3E69-47E5-AE93-E7F2155A242D}" type="slidenum">
              <a:rPr lang="it-IT" noProof="0" smtClean="0"/>
              <a:t>25</a:t>
            </a:fld>
            <a:endParaRPr lang="it-IT" noProof="0"/>
          </a:p>
        </p:txBody>
      </p:sp>
    </p:spTree>
    <p:extLst>
      <p:ext uri="{BB962C8B-B14F-4D97-AF65-F5344CB8AC3E}">
        <p14:creationId xmlns:p14="http://schemas.microsoft.com/office/powerpoint/2010/main" val="8277068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798B13-3B32-4354-B2B5-3165F2F6E65F}"/>
              </a:ext>
            </a:extLst>
          </p:cNvPr>
          <p:cNvSpPr>
            <a:spLocks noGrp="1"/>
          </p:cNvSpPr>
          <p:nvPr>
            <p:ph type="title"/>
          </p:nvPr>
        </p:nvSpPr>
        <p:spPr>
          <a:xfrm>
            <a:off x="7873611" y="1676409"/>
            <a:ext cx="3923999" cy="2436592"/>
          </a:xfrm>
        </p:spPr>
        <p:txBody>
          <a:bodyPr lIns="0" tIns="0" rIns="0" bIns="0" rtlCol="0" anchor="b">
            <a:noAutofit/>
          </a:bodyPr>
          <a:lstStyle>
            <a:lvl1pPr>
              <a:lnSpc>
                <a:spcPct val="70000"/>
              </a:lnSpc>
              <a:defRPr lang="it-IT" sz="7200" spc="-300"/>
            </a:lvl1pPr>
          </a:lstStyle>
          <a:p>
            <a:pPr rtl="0"/>
            <a:r>
              <a:rPr lang="it-IT"/>
              <a:t>Fare clic per modificare lo stile del titolo dello schema</a:t>
            </a:r>
          </a:p>
        </p:txBody>
      </p:sp>
      <p:sp>
        <p:nvSpPr>
          <p:cNvPr id="4" name="Segnaposto testo 3">
            <a:extLst>
              <a:ext uri="{FF2B5EF4-FFF2-40B4-BE49-F238E27FC236}">
                <a16:creationId xmlns:a16="http://schemas.microsoft.com/office/drawing/2014/main" id="{16BB88CF-DF4F-4857-8602-72BCF5DDCDA1}"/>
              </a:ext>
            </a:extLst>
          </p:cNvPr>
          <p:cNvSpPr>
            <a:spLocks noGrp="1"/>
          </p:cNvSpPr>
          <p:nvPr>
            <p:ph type="body" sz="half" idx="2" hasCustomPrompt="1"/>
          </p:nvPr>
        </p:nvSpPr>
        <p:spPr>
          <a:xfrm>
            <a:off x="7873612" y="4611901"/>
            <a:ext cx="3924000" cy="684000"/>
          </a:xfrm>
        </p:spPr>
        <p:txBody>
          <a:bodyPr lIns="0" tIns="0" rIns="0" bIns="0" rtlCol="0"/>
          <a:lstStyle>
            <a:lvl1pPr marL="0" indent="0">
              <a:buNone/>
              <a:defRPr lang="it-IT" sz="1600"/>
            </a:lvl1pPr>
            <a:lvl2pPr marL="457200" indent="0">
              <a:buNone/>
              <a:defRPr lang="it-IT" sz="1400"/>
            </a:lvl2pPr>
            <a:lvl3pPr marL="914400" indent="0">
              <a:buNone/>
              <a:defRPr lang="it-IT" sz="1200"/>
            </a:lvl3pPr>
            <a:lvl4pPr marL="1371600" indent="0">
              <a:buNone/>
              <a:defRPr lang="it-IT" sz="1000"/>
            </a:lvl4pPr>
            <a:lvl5pPr marL="1828800" indent="0">
              <a:buNone/>
              <a:defRPr lang="it-IT" sz="1000"/>
            </a:lvl5pPr>
            <a:lvl6pPr marL="2286000" indent="0">
              <a:buNone/>
              <a:defRPr lang="it-IT" sz="1000"/>
            </a:lvl6pPr>
            <a:lvl7pPr marL="2743200" indent="0">
              <a:buNone/>
              <a:defRPr lang="it-IT" sz="1000"/>
            </a:lvl7pPr>
            <a:lvl8pPr marL="3200400" indent="0">
              <a:buNone/>
              <a:defRPr lang="it-IT" sz="1000"/>
            </a:lvl8pPr>
            <a:lvl9pPr marL="3657600" indent="0">
              <a:buNone/>
              <a:defRPr lang="it-IT" sz="1000"/>
            </a:lvl9pPr>
          </a:lstStyle>
          <a:p>
            <a:pPr lvl="0" rtl="0"/>
            <a:r>
              <a:rPr lang="it-IT"/>
              <a:t>FARE CLIC PER MODIFICARE GLI STILI DEL TESTO DELLO SCHEMA</a:t>
            </a:r>
          </a:p>
        </p:txBody>
      </p:sp>
      <p:cxnSp>
        <p:nvCxnSpPr>
          <p:cNvPr id="12" name="Connettore diritto 11">
            <a:extLst>
              <a:ext uri="{FF2B5EF4-FFF2-40B4-BE49-F238E27FC236}">
                <a16:creationId xmlns:a16="http://schemas.microsoft.com/office/drawing/2014/main" id="{A7EEBB7C-1679-4665-8688-1FA973E73DC1}"/>
              </a:ext>
            </a:extLst>
          </p:cNvPr>
          <p:cNvCxnSpPr/>
          <p:nvPr userDrawn="1"/>
        </p:nvCxnSpPr>
        <p:spPr>
          <a:xfrm>
            <a:off x="7874732" y="4373775"/>
            <a:ext cx="3924000" cy="0"/>
          </a:xfrm>
          <a:prstGeom prst="line">
            <a:avLst/>
          </a:prstGeom>
          <a:ln w="63500">
            <a:gradFill>
              <a:gsLst>
                <a:gs pos="0">
                  <a:schemeClr val="accent2"/>
                </a:gs>
                <a:gs pos="100000">
                  <a:schemeClr val="accent2">
                    <a:lumMod val="50000"/>
                  </a:schemeClr>
                </a:gs>
              </a:gsLst>
              <a:lin ang="0" scaled="0"/>
            </a:gradFill>
            <a:round/>
          </a:ln>
        </p:spPr>
        <p:style>
          <a:lnRef idx="1">
            <a:schemeClr val="accent1"/>
          </a:lnRef>
          <a:fillRef idx="0">
            <a:schemeClr val="accent1"/>
          </a:fillRef>
          <a:effectRef idx="0">
            <a:schemeClr val="accent1"/>
          </a:effectRef>
          <a:fontRef idx="minor">
            <a:schemeClr val="tx1"/>
          </a:fontRef>
        </p:style>
      </p:cxnSp>
      <p:sp>
        <p:nvSpPr>
          <p:cNvPr id="7" name="Rettangolo 6">
            <a:extLst>
              <a:ext uri="{FF2B5EF4-FFF2-40B4-BE49-F238E27FC236}">
                <a16:creationId xmlns:a16="http://schemas.microsoft.com/office/drawing/2014/main" id="{F1E3214F-3A93-4A1C-920D-D86BE35A58FB}"/>
              </a:ext>
            </a:extLst>
          </p:cNvPr>
          <p:cNvSpPr/>
          <p:nvPr userDrawn="1"/>
        </p:nvSpPr>
        <p:spPr>
          <a:xfrm>
            <a:off x="0" y="1"/>
            <a:ext cx="7512000" cy="672147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t-IT"/>
            </a:defPPr>
          </a:lstStyle>
          <a:p>
            <a:pPr algn="ctr" rtl="0"/>
            <a:endParaRPr lang="it-IT" dirty="0"/>
          </a:p>
        </p:txBody>
      </p:sp>
      <p:sp>
        <p:nvSpPr>
          <p:cNvPr id="3" name="Segnaposto numero diapositiva 2">
            <a:extLst>
              <a:ext uri="{FF2B5EF4-FFF2-40B4-BE49-F238E27FC236}">
                <a16:creationId xmlns:a16="http://schemas.microsoft.com/office/drawing/2014/main" id="{213E97E5-C83B-444A-8C07-35D699E7C342}"/>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rtl="0"/>
              <a:t>‹N›</a:t>
            </a:fld>
            <a:endParaRPr lang="it-IT" dirty="0"/>
          </a:p>
        </p:txBody>
      </p:sp>
    </p:spTree>
    <p:extLst>
      <p:ext uri="{BB962C8B-B14F-4D97-AF65-F5344CB8AC3E}">
        <p14:creationId xmlns:p14="http://schemas.microsoft.com/office/powerpoint/2010/main" val="2226532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D1AB651-5612-4E6A-9B35-A555D082EC2F}"/>
              </a:ext>
            </a:extLst>
          </p:cNvPr>
          <p:cNvSpPr>
            <a:spLocks noGrp="1"/>
          </p:cNvSpPr>
          <p:nvPr>
            <p:ph type="title"/>
          </p:nvPr>
        </p:nvSpPr>
        <p:spPr/>
        <p:txBody>
          <a:bodyPr rtlCol="0"/>
          <a:lstStyle>
            <a:defPPr>
              <a:defRPr lang="it-IT"/>
            </a:defPPr>
          </a:lstStyle>
          <a:p>
            <a:pPr rtl="0"/>
            <a:r>
              <a:rPr lang="it-IT"/>
              <a:t>Fare clic per modificare lo stile del titolo dello schema</a:t>
            </a:r>
          </a:p>
        </p:txBody>
      </p:sp>
      <p:sp>
        <p:nvSpPr>
          <p:cNvPr id="3" name="Segnaposto contenuto 2">
            <a:extLst>
              <a:ext uri="{FF2B5EF4-FFF2-40B4-BE49-F238E27FC236}">
                <a16:creationId xmlns:a16="http://schemas.microsoft.com/office/drawing/2014/main" id="{881389A2-D77B-40CA-AD1E-0178AEFAD15A}"/>
              </a:ext>
            </a:extLst>
          </p:cNvPr>
          <p:cNvSpPr>
            <a:spLocks noGrp="1"/>
          </p:cNvSpPr>
          <p:nvPr>
            <p:ph sz="half" idx="1"/>
          </p:nvPr>
        </p:nvSpPr>
        <p:spPr>
          <a:xfrm>
            <a:off x="838200" y="1825625"/>
            <a:ext cx="5181600" cy="4351338"/>
          </a:xfrm>
        </p:spPr>
        <p:txBody>
          <a:bodyPr rtlCol="0">
            <a:normAutofit/>
          </a:bodyPr>
          <a:lstStyle>
            <a:lvl1pPr>
              <a:defRPr lang="it-IT" sz="2000"/>
            </a:lvl1pPr>
            <a:lvl2pPr>
              <a:defRPr lang="it-IT" sz="1800"/>
            </a:lvl2pPr>
            <a:lvl3pPr>
              <a:defRPr lang="it-IT" sz="1600"/>
            </a:lvl3pPr>
            <a:lvl4pPr>
              <a:defRPr lang="it-IT" sz="1400"/>
            </a:lvl4pPr>
            <a:lvl5pPr>
              <a:defRPr lang="it-IT" sz="1400"/>
            </a:lvl5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p>
        </p:txBody>
      </p:sp>
      <p:sp>
        <p:nvSpPr>
          <p:cNvPr id="4" name="Segnaposto contenuto 3">
            <a:extLst>
              <a:ext uri="{FF2B5EF4-FFF2-40B4-BE49-F238E27FC236}">
                <a16:creationId xmlns:a16="http://schemas.microsoft.com/office/drawing/2014/main" id="{A1DCA993-CBEA-48C5-BD35-50ABDFF64065}"/>
              </a:ext>
            </a:extLst>
          </p:cNvPr>
          <p:cNvSpPr>
            <a:spLocks noGrp="1"/>
          </p:cNvSpPr>
          <p:nvPr>
            <p:ph sz="half" idx="2"/>
          </p:nvPr>
        </p:nvSpPr>
        <p:spPr>
          <a:xfrm>
            <a:off x="6172200" y="1825625"/>
            <a:ext cx="5181600" cy="4351338"/>
          </a:xfrm>
        </p:spPr>
        <p:txBody>
          <a:bodyPr rtlCol="0">
            <a:normAutofit/>
          </a:bodyPr>
          <a:lstStyle>
            <a:lvl1pPr>
              <a:defRPr lang="it-IT" sz="2000"/>
            </a:lvl1pPr>
            <a:lvl2pPr>
              <a:defRPr lang="it-IT" sz="1800"/>
            </a:lvl2pPr>
            <a:lvl3pPr>
              <a:defRPr lang="it-IT" sz="1600"/>
            </a:lvl3pPr>
            <a:lvl4pPr>
              <a:defRPr lang="it-IT" sz="1400"/>
            </a:lvl4pPr>
            <a:lvl5pPr>
              <a:defRPr lang="it-IT" sz="1400"/>
            </a:lvl5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p>
        </p:txBody>
      </p:sp>
      <p:sp>
        <p:nvSpPr>
          <p:cNvPr id="5" name="Segnaposto numero diapositiva 4">
            <a:extLst>
              <a:ext uri="{FF2B5EF4-FFF2-40B4-BE49-F238E27FC236}">
                <a16:creationId xmlns:a16="http://schemas.microsoft.com/office/drawing/2014/main" id="{B88ED8E0-95EC-469F-9B7E-562FBDFDE6CC}"/>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rtl="0"/>
              <a:t>‹N›</a:t>
            </a:fld>
            <a:endParaRPr lang="it-IT" dirty="0"/>
          </a:p>
        </p:txBody>
      </p:sp>
    </p:spTree>
    <p:extLst>
      <p:ext uri="{BB962C8B-B14F-4D97-AF65-F5344CB8AC3E}">
        <p14:creationId xmlns:p14="http://schemas.microsoft.com/office/powerpoint/2010/main" val="646344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F776F88-2A37-410D-A685-E455AF3D07B4}"/>
              </a:ext>
            </a:extLst>
          </p:cNvPr>
          <p:cNvSpPr>
            <a:spLocks noGrp="1"/>
          </p:cNvSpPr>
          <p:nvPr>
            <p:ph type="title"/>
          </p:nvPr>
        </p:nvSpPr>
        <p:spPr>
          <a:xfrm>
            <a:off x="839788" y="365125"/>
            <a:ext cx="10515600" cy="1325563"/>
          </a:xfrm>
        </p:spPr>
        <p:txBody>
          <a:bodyPr rtlCol="0"/>
          <a:lstStyle>
            <a:defPPr>
              <a:defRPr lang="it-IT"/>
            </a:defPPr>
          </a:lstStyle>
          <a:p>
            <a:pPr rtl="0"/>
            <a:r>
              <a:rPr lang="it-IT"/>
              <a:t>Fare clic per modificare lo stile del titolo dello schema</a:t>
            </a:r>
          </a:p>
        </p:txBody>
      </p:sp>
      <p:sp>
        <p:nvSpPr>
          <p:cNvPr id="3" name="Segnaposto testo 2">
            <a:extLst>
              <a:ext uri="{FF2B5EF4-FFF2-40B4-BE49-F238E27FC236}">
                <a16:creationId xmlns:a16="http://schemas.microsoft.com/office/drawing/2014/main" id="{6C764B46-B015-44F7-8DC0-AFB8D275E486}"/>
              </a:ext>
            </a:extLst>
          </p:cNvPr>
          <p:cNvSpPr>
            <a:spLocks noGrp="1"/>
          </p:cNvSpPr>
          <p:nvPr>
            <p:ph type="body" idx="1"/>
          </p:nvPr>
        </p:nvSpPr>
        <p:spPr>
          <a:xfrm>
            <a:off x="839788" y="1681163"/>
            <a:ext cx="5157787" cy="823912"/>
          </a:xfrm>
        </p:spPr>
        <p:txBody>
          <a:bodyPr rtlCol="0" anchor="b"/>
          <a:lstStyle>
            <a:lvl1pPr marL="0" indent="0">
              <a:buNone/>
              <a:defRPr lang="it-IT" sz="2400" b="1"/>
            </a:lvl1pPr>
            <a:lvl2pPr marL="457200" indent="0">
              <a:buNone/>
              <a:defRPr lang="it-IT" sz="2000" b="1"/>
            </a:lvl2pPr>
            <a:lvl3pPr marL="914400" indent="0">
              <a:buNone/>
              <a:defRPr lang="it-IT" sz="1800" b="1"/>
            </a:lvl3pPr>
            <a:lvl4pPr marL="1371600" indent="0">
              <a:buNone/>
              <a:defRPr lang="it-IT" sz="1600" b="1"/>
            </a:lvl4pPr>
            <a:lvl5pPr marL="1828800" indent="0">
              <a:buNone/>
              <a:defRPr lang="it-IT" sz="1600" b="1"/>
            </a:lvl5pPr>
            <a:lvl6pPr marL="2286000" indent="0">
              <a:buNone/>
              <a:defRPr lang="it-IT" sz="1600" b="1"/>
            </a:lvl6pPr>
            <a:lvl7pPr marL="2743200" indent="0">
              <a:buNone/>
              <a:defRPr lang="it-IT" sz="1600" b="1"/>
            </a:lvl7pPr>
            <a:lvl8pPr marL="3200400" indent="0">
              <a:buNone/>
              <a:defRPr lang="it-IT" sz="1600" b="1"/>
            </a:lvl8pPr>
            <a:lvl9pPr marL="3657600" indent="0">
              <a:buNone/>
              <a:defRPr lang="it-IT" sz="1600" b="1"/>
            </a:lvl9pPr>
          </a:lstStyle>
          <a:p>
            <a:pPr lvl="0" rtl="0"/>
            <a:r>
              <a:rPr lang="it-IT"/>
              <a:t>Fare clic per modificare gli stili del testo dello schema</a:t>
            </a:r>
          </a:p>
        </p:txBody>
      </p:sp>
      <p:sp>
        <p:nvSpPr>
          <p:cNvPr id="4" name="Segnaposto contenuto 3">
            <a:extLst>
              <a:ext uri="{FF2B5EF4-FFF2-40B4-BE49-F238E27FC236}">
                <a16:creationId xmlns:a16="http://schemas.microsoft.com/office/drawing/2014/main" id="{2D3C8232-2077-497A-9142-B787E2B03A73}"/>
              </a:ext>
            </a:extLst>
          </p:cNvPr>
          <p:cNvSpPr>
            <a:spLocks noGrp="1"/>
          </p:cNvSpPr>
          <p:nvPr>
            <p:ph sz="half" idx="2"/>
          </p:nvPr>
        </p:nvSpPr>
        <p:spPr>
          <a:xfrm>
            <a:off x="839788" y="2505075"/>
            <a:ext cx="5157787" cy="3684588"/>
          </a:xfrm>
        </p:spPr>
        <p:txBody>
          <a:bodyPr rtlCol="0">
            <a:normAutofit/>
          </a:bodyPr>
          <a:lstStyle>
            <a:lvl1pPr>
              <a:defRPr lang="it-IT" sz="2000"/>
            </a:lvl1pPr>
            <a:lvl2pPr>
              <a:defRPr lang="it-IT" sz="1800"/>
            </a:lvl2pPr>
            <a:lvl3pPr>
              <a:defRPr lang="it-IT" sz="1600"/>
            </a:lvl3pPr>
            <a:lvl4pPr>
              <a:defRPr lang="it-IT" sz="1400"/>
            </a:lvl4pPr>
            <a:lvl5pPr>
              <a:defRPr lang="it-IT" sz="1400"/>
            </a:lvl5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p>
        </p:txBody>
      </p:sp>
      <p:sp>
        <p:nvSpPr>
          <p:cNvPr id="5" name="Segnaposto testo 4">
            <a:extLst>
              <a:ext uri="{FF2B5EF4-FFF2-40B4-BE49-F238E27FC236}">
                <a16:creationId xmlns:a16="http://schemas.microsoft.com/office/drawing/2014/main" id="{AAF6077C-D913-4FD0-B6E0-6D70BEFD40E6}"/>
              </a:ext>
            </a:extLst>
          </p:cNvPr>
          <p:cNvSpPr>
            <a:spLocks noGrp="1"/>
          </p:cNvSpPr>
          <p:nvPr>
            <p:ph type="body" sz="quarter" idx="3"/>
          </p:nvPr>
        </p:nvSpPr>
        <p:spPr>
          <a:xfrm>
            <a:off x="6172200" y="1681163"/>
            <a:ext cx="5183188" cy="823912"/>
          </a:xfrm>
        </p:spPr>
        <p:txBody>
          <a:bodyPr rtlCol="0" anchor="b"/>
          <a:lstStyle>
            <a:lvl1pPr marL="0" indent="0">
              <a:buNone/>
              <a:defRPr lang="it-IT" sz="2400" b="1"/>
            </a:lvl1pPr>
            <a:lvl2pPr marL="457200" indent="0">
              <a:buNone/>
              <a:defRPr lang="it-IT" sz="2000" b="1"/>
            </a:lvl2pPr>
            <a:lvl3pPr marL="914400" indent="0">
              <a:buNone/>
              <a:defRPr lang="it-IT" sz="1800" b="1"/>
            </a:lvl3pPr>
            <a:lvl4pPr marL="1371600" indent="0">
              <a:buNone/>
              <a:defRPr lang="it-IT" sz="1600" b="1"/>
            </a:lvl4pPr>
            <a:lvl5pPr marL="1828800" indent="0">
              <a:buNone/>
              <a:defRPr lang="it-IT" sz="1600" b="1"/>
            </a:lvl5pPr>
            <a:lvl6pPr marL="2286000" indent="0">
              <a:buNone/>
              <a:defRPr lang="it-IT" sz="1600" b="1"/>
            </a:lvl6pPr>
            <a:lvl7pPr marL="2743200" indent="0">
              <a:buNone/>
              <a:defRPr lang="it-IT" sz="1600" b="1"/>
            </a:lvl7pPr>
            <a:lvl8pPr marL="3200400" indent="0">
              <a:buNone/>
              <a:defRPr lang="it-IT" sz="1600" b="1"/>
            </a:lvl8pPr>
            <a:lvl9pPr marL="3657600" indent="0">
              <a:buNone/>
              <a:defRPr lang="it-IT" sz="1600" b="1"/>
            </a:lvl9pPr>
          </a:lstStyle>
          <a:p>
            <a:pPr lvl="0" rtl="0"/>
            <a:r>
              <a:rPr lang="it-IT"/>
              <a:t>Fare clic per modificare gli stili del testo dello schema</a:t>
            </a:r>
          </a:p>
        </p:txBody>
      </p:sp>
      <p:sp>
        <p:nvSpPr>
          <p:cNvPr id="6" name="Segnaposto contenuto 5">
            <a:extLst>
              <a:ext uri="{FF2B5EF4-FFF2-40B4-BE49-F238E27FC236}">
                <a16:creationId xmlns:a16="http://schemas.microsoft.com/office/drawing/2014/main" id="{43905DBB-3AA9-4435-AC97-732293FDE7EF}"/>
              </a:ext>
            </a:extLst>
          </p:cNvPr>
          <p:cNvSpPr>
            <a:spLocks noGrp="1"/>
          </p:cNvSpPr>
          <p:nvPr>
            <p:ph sz="quarter" idx="4"/>
          </p:nvPr>
        </p:nvSpPr>
        <p:spPr>
          <a:xfrm>
            <a:off x="6172200" y="2505075"/>
            <a:ext cx="5183188" cy="3684588"/>
          </a:xfrm>
        </p:spPr>
        <p:txBody>
          <a:bodyPr rtlCol="0">
            <a:normAutofit/>
          </a:bodyPr>
          <a:lstStyle>
            <a:lvl1pPr>
              <a:defRPr lang="it-IT" sz="2000"/>
            </a:lvl1pPr>
            <a:lvl2pPr>
              <a:defRPr lang="it-IT" sz="1800"/>
            </a:lvl2pPr>
            <a:lvl3pPr>
              <a:defRPr lang="it-IT" sz="1600"/>
            </a:lvl3pPr>
            <a:lvl4pPr>
              <a:defRPr lang="it-IT" sz="1400"/>
            </a:lvl4pPr>
            <a:lvl5pPr>
              <a:defRPr lang="it-IT" sz="1400"/>
            </a:lvl5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p>
        </p:txBody>
      </p:sp>
      <p:sp>
        <p:nvSpPr>
          <p:cNvPr id="7" name="Segnaposto numero diapositiva 6">
            <a:extLst>
              <a:ext uri="{FF2B5EF4-FFF2-40B4-BE49-F238E27FC236}">
                <a16:creationId xmlns:a16="http://schemas.microsoft.com/office/drawing/2014/main" id="{1954C901-FCAF-4DFB-A621-6A969641CA73}"/>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rtl="0"/>
              <a:t>‹N›</a:t>
            </a:fld>
            <a:endParaRPr lang="it-IT" dirty="0"/>
          </a:p>
        </p:txBody>
      </p:sp>
    </p:spTree>
    <p:extLst>
      <p:ext uri="{BB962C8B-B14F-4D97-AF65-F5344CB8AC3E}">
        <p14:creationId xmlns:p14="http://schemas.microsoft.com/office/powerpoint/2010/main" val="22921455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AF2623-2255-4BBA-9577-B3A3FD2AE8E8}"/>
              </a:ext>
            </a:extLst>
          </p:cNvPr>
          <p:cNvSpPr>
            <a:spLocks noGrp="1"/>
          </p:cNvSpPr>
          <p:nvPr>
            <p:ph type="title"/>
          </p:nvPr>
        </p:nvSpPr>
        <p:spPr/>
        <p:txBody>
          <a:bodyPr rtlCol="0"/>
          <a:lstStyle>
            <a:defPPr>
              <a:defRPr lang="it-IT"/>
            </a:defPPr>
          </a:lstStyle>
          <a:p>
            <a:pPr rtl="0"/>
            <a:r>
              <a:rPr lang="it-IT"/>
              <a:t>Fare clic per modificare lo stile del titolo dello schema</a:t>
            </a:r>
          </a:p>
        </p:txBody>
      </p:sp>
      <p:sp>
        <p:nvSpPr>
          <p:cNvPr id="3" name="Segnaposto numero diapositiva 2">
            <a:extLst>
              <a:ext uri="{FF2B5EF4-FFF2-40B4-BE49-F238E27FC236}">
                <a16:creationId xmlns:a16="http://schemas.microsoft.com/office/drawing/2014/main" id="{5259F0F0-5E7C-4FC9-8E90-6ADCD7A714B6}"/>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rtl="0"/>
              <a:t>‹N›</a:t>
            </a:fld>
            <a:endParaRPr lang="it-IT" dirty="0"/>
          </a:p>
        </p:txBody>
      </p:sp>
    </p:spTree>
    <p:extLst>
      <p:ext uri="{BB962C8B-B14F-4D97-AF65-F5344CB8AC3E}">
        <p14:creationId xmlns:p14="http://schemas.microsoft.com/office/powerpoint/2010/main" val="31055322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0A9D3FFB-BE14-4D90-A515-10EDD1BEE6F1}"/>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rtl="0"/>
              <a:t>‹N›</a:t>
            </a:fld>
            <a:endParaRPr lang="it-IT" dirty="0"/>
          </a:p>
        </p:txBody>
      </p:sp>
    </p:spTree>
    <p:extLst>
      <p:ext uri="{BB962C8B-B14F-4D97-AF65-F5344CB8AC3E}">
        <p14:creationId xmlns:p14="http://schemas.microsoft.com/office/powerpoint/2010/main" val="36276739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2451E51-BE82-4B1B-9CB6-89C26464DBE2}"/>
              </a:ext>
            </a:extLst>
          </p:cNvPr>
          <p:cNvSpPr>
            <a:spLocks noGrp="1"/>
          </p:cNvSpPr>
          <p:nvPr>
            <p:ph type="title"/>
          </p:nvPr>
        </p:nvSpPr>
        <p:spPr>
          <a:xfrm>
            <a:off x="839788" y="457200"/>
            <a:ext cx="3932237" cy="1600200"/>
          </a:xfrm>
        </p:spPr>
        <p:txBody>
          <a:bodyPr rtlCol="0" anchor="b"/>
          <a:lstStyle>
            <a:lvl1pPr>
              <a:defRPr lang="it-IT" sz="3200"/>
            </a:lvl1pPr>
          </a:lstStyle>
          <a:p>
            <a:pPr rtl="0"/>
            <a:r>
              <a:rPr lang="it-IT"/>
              <a:t>Fare clic per modificare lo stile del titolo dello schema</a:t>
            </a:r>
          </a:p>
        </p:txBody>
      </p:sp>
      <p:sp>
        <p:nvSpPr>
          <p:cNvPr id="3" name="Segnaposto contenuto 2">
            <a:extLst>
              <a:ext uri="{FF2B5EF4-FFF2-40B4-BE49-F238E27FC236}">
                <a16:creationId xmlns:a16="http://schemas.microsoft.com/office/drawing/2014/main" id="{04CCBF8C-3CF7-47E6-9AB0-15584178B449}"/>
              </a:ext>
            </a:extLst>
          </p:cNvPr>
          <p:cNvSpPr>
            <a:spLocks noGrp="1"/>
          </p:cNvSpPr>
          <p:nvPr>
            <p:ph idx="1"/>
          </p:nvPr>
        </p:nvSpPr>
        <p:spPr>
          <a:xfrm>
            <a:off x="5183188" y="987425"/>
            <a:ext cx="6172200" cy="4873625"/>
          </a:xfrm>
        </p:spPr>
        <p:txBody>
          <a:bodyPr rtlCol="0"/>
          <a:lstStyle>
            <a:lvl1pPr>
              <a:defRPr lang="it-IT" sz="3200"/>
            </a:lvl1pPr>
            <a:lvl2pPr>
              <a:defRPr lang="it-IT" sz="2800"/>
            </a:lvl2pPr>
            <a:lvl3pPr>
              <a:defRPr lang="it-IT" sz="2400"/>
            </a:lvl3pPr>
            <a:lvl4pPr>
              <a:defRPr lang="it-IT" sz="2000"/>
            </a:lvl4pPr>
            <a:lvl5pPr>
              <a:defRPr lang="it-IT" sz="2000"/>
            </a:lvl5pPr>
            <a:lvl6pPr>
              <a:defRPr lang="it-IT" sz="2000"/>
            </a:lvl6pPr>
            <a:lvl7pPr>
              <a:defRPr lang="it-IT" sz="2000"/>
            </a:lvl7pPr>
            <a:lvl8pPr>
              <a:defRPr lang="it-IT" sz="2000"/>
            </a:lvl8pPr>
            <a:lvl9pPr>
              <a:defRPr lang="it-IT" sz="20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p>
        </p:txBody>
      </p:sp>
      <p:sp>
        <p:nvSpPr>
          <p:cNvPr id="4" name="Segnaposto testo 3">
            <a:extLst>
              <a:ext uri="{FF2B5EF4-FFF2-40B4-BE49-F238E27FC236}">
                <a16:creationId xmlns:a16="http://schemas.microsoft.com/office/drawing/2014/main" id="{3D07DA3C-0298-45CF-AFC3-41031C0763E3}"/>
              </a:ext>
            </a:extLst>
          </p:cNvPr>
          <p:cNvSpPr>
            <a:spLocks noGrp="1"/>
          </p:cNvSpPr>
          <p:nvPr>
            <p:ph type="body" sz="half" idx="2"/>
          </p:nvPr>
        </p:nvSpPr>
        <p:spPr>
          <a:xfrm>
            <a:off x="839788" y="2057400"/>
            <a:ext cx="3932237" cy="3811588"/>
          </a:xfrm>
        </p:spPr>
        <p:txBody>
          <a:bodyPr rtlCol="0"/>
          <a:lstStyle>
            <a:lvl1pPr marL="0" indent="0">
              <a:buNone/>
              <a:defRPr lang="it-IT" sz="1600"/>
            </a:lvl1pPr>
            <a:lvl2pPr marL="457200" indent="0">
              <a:buNone/>
              <a:defRPr lang="it-IT" sz="1400"/>
            </a:lvl2pPr>
            <a:lvl3pPr marL="914400" indent="0">
              <a:buNone/>
              <a:defRPr lang="it-IT" sz="1200"/>
            </a:lvl3pPr>
            <a:lvl4pPr marL="1371600" indent="0">
              <a:buNone/>
              <a:defRPr lang="it-IT" sz="1000"/>
            </a:lvl4pPr>
            <a:lvl5pPr marL="1828800" indent="0">
              <a:buNone/>
              <a:defRPr lang="it-IT" sz="1000"/>
            </a:lvl5pPr>
            <a:lvl6pPr marL="2286000" indent="0">
              <a:buNone/>
              <a:defRPr lang="it-IT" sz="1000"/>
            </a:lvl6pPr>
            <a:lvl7pPr marL="2743200" indent="0">
              <a:buNone/>
              <a:defRPr lang="it-IT" sz="1000"/>
            </a:lvl7pPr>
            <a:lvl8pPr marL="3200400" indent="0">
              <a:buNone/>
              <a:defRPr lang="it-IT" sz="1000"/>
            </a:lvl8pPr>
            <a:lvl9pPr marL="3657600" indent="0">
              <a:buNone/>
              <a:defRPr lang="it-IT" sz="1000"/>
            </a:lvl9pPr>
          </a:lstStyle>
          <a:p>
            <a:pPr lvl="0" rtl="0"/>
            <a:r>
              <a:rPr lang="it-IT"/>
              <a:t>Fare clic per modificare gli stili del testo dello schema</a:t>
            </a:r>
          </a:p>
        </p:txBody>
      </p:sp>
      <p:sp>
        <p:nvSpPr>
          <p:cNvPr id="5" name="Segnaposto numero diapositiva 4">
            <a:extLst>
              <a:ext uri="{FF2B5EF4-FFF2-40B4-BE49-F238E27FC236}">
                <a16:creationId xmlns:a16="http://schemas.microsoft.com/office/drawing/2014/main" id="{F7C4FF87-D01E-416B-9EF8-E107C4EDDC42}"/>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rtl="0"/>
              <a:t>‹N›</a:t>
            </a:fld>
            <a:endParaRPr lang="it-IT" dirty="0"/>
          </a:p>
        </p:txBody>
      </p:sp>
    </p:spTree>
    <p:extLst>
      <p:ext uri="{BB962C8B-B14F-4D97-AF65-F5344CB8AC3E}">
        <p14:creationId xmlns:p14="http://schemas.microsoft.com/office/powerpoint/2010/main" val="398533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798B13-3B32-4354-B2B5-3165F2F6E65F}"/>
              </a:ext>
            </a:extLst>
          </p:cNvPr>
          <p:cNvSpPr>
            <a:spLocks noGrp="1"/>
          </p:cNvSpPr>
          <p:nvPr>
            <p:ph type="title"/>
          </p:nvPr>
        </p:nvSpPr>
        <p:spPr>
          <a:xfrm>
            <a:off x="7873611" y="1676409"/>
            <a:ext cx="3923999" cy="2436592"/>
          </a:xfrm>
        </p:spPr>
        <p:txBody>
          <a:bodyPr lIns="0" tIns="0" rIns="0" bIns="0" rtlCol="0" anchor="b">
            <a:noAutofit/>
          </a:bodyPr>
          <a:lstStyle>
            <a:lvl1pPr>
              <a:lnSpc>
                <a:spcPct val="70000"/>
              </a:lnSpc>
              <a:defRPr lang="it-IT" sz="7200" spc="-300"/>
            </a:lvl1pPr>
          </a:lstStyle>
          <a:p>
            <a:pPr rtl="0"/>
            <a:r>
              <a:rPr lang="it-IT"/>
              <a:t>Fare clic per modificare lo stile del titolo dello schema</a:t>
            </a:r>
          </a:p>
        </p:txBody>
      </p:sp>
      <p:sp>
        <p:nvSpPr>
          <p:cNvPr id="4" name="Segnaposto testo 3">
            <a:extLst>
              <a:ext uri="{FF2B5EF4-FFF2-40B4-BE49-F238E27FC236}">
                <a16:creationId xmlns:a16="http://schemas.microsoft.com/office/drawing/2014/main" id="{16BB88CF-DF4F-4857-8602-72BCF5DDCDA1}"/>
              </a:ext>
            </a:extLst>
          </p:cNvPr>
          <p:cNvSpPr>
            <a:spLocks noGrp="1"/>
          </p:cNvSpPr>
          <p:nvPr>
            <p:ph type="body" sz="half" idx="2" hasCustomPrompt="1"/>
          </p:nvPr>
        </p:nvSpPr>
        <p:spPr>
          <a:xfrm>
            <a:off x="7873612" y="4611901"/>
            <a:ext cx="3924000" cy="684000"/>
          </a:xfrm>
        </p:spPr>
        <p:txBody>
          <a:bodyPr lIns="0" tIns="0" rIns="0" bIns="0" rtlCol="0"/>
          <a:lstStyle>
            <a:lvl1pPr marL="0" indent="0">
              <a:buNone/>
              <a:defRPr lang="it-IT" sz="1600"/>
            </a:lvl1pPr>
            <a:lvl2pPr marL="457200" indent="0">
              <a:buNone/>
              <a:defRPr lang="it-IT" sz="1400"/>
            </a:lvl2pPr>
            <a:lvl3pPr marL="914400" indent="0">
              <a:buNone/>
              <a:defRPr lang="it-IT" sz="1200"/>
            </a:lvl3pPr>
            <a:lvl4pPr marL="1371600" indent="0">
              <a:buNone/>
              <a:defRPr lang="it-IT" sz="1000"/>
            </a:lvl4pPr>
            <a:lvl5pPr marL="1828800" indent="0">
              <a:buNone/>
              <a:defRPr lang="it-IT" sz="1000"/>
            </a:lvl5pPr>
            <a:lvl6pPr marL="2286000" indent="0">
              <a:buNone/>
              <a:defRPr lang="it-IT" sz="1000"/>
            </a:lvl6pPr>
            <a:lvl7pPr marL="2743200" indent="0">
              <a:buNone/>
              <a:defRPr lang="it-IT" sz="1000"/>
            </a:lvl7pPr>
            <a:lvl8pPr marL="3200400" indent="0">
              <a:buNone/>
              <a:defRPr lang="it-IT" sz="1000"/>
            </a:lvl8pPr>
            <a:lvl9pPr marL="3657600" indent="0">
              <a:buNone/>
              <a:defRPr lang="it-IT" sz="1000"/>
            </a:lvl9pPr>
          </a:lstStyle>
          <a:p>
            <a:pPr lvl="0" rtl="0"/>
            <a:r>
              <a:rPr lang="it-IT"/>
              <a:t>FARE CLIC PER MODIFICARE GLI STILI DEL TESTO DELLO SCHEMA</a:t>
            </a:r>
          </a:p>
        </p:txBody>
      </p:sp>
      <p:cxnSp>
        <p:nvCxnSpPr>
          <p:cNvPr id="12" name="Connettore diritto 11">
            <a:extLst>
              <a:ext uri="{FF2B5EF4-FFF2-40B4-BE49-F238E27FC236}">
                <a16:creationId xmlns:a16="http://schemas.microsoft.com/office/drawing/2014/main" id="{A7EEBB7C-1679-4665-8688-1FA973E73DC1}"/>
              </a:ext>
            </a:extLst>
          </p:cNvPr>
          <p:cNvCxnSpPr/>
          <p:nvPr userDrawn="1"/>
        </p:nvCxnSpPr>
        <p:spPr>
          <a:xfrm>
            <a:off x="7874732" y="4373775"/>
            <a:ext cx="3924000" cy="0"/>
          </a:xfrm>
          <a:prstGeom prst="line">
            <a:avLst/>
          </a:prstGeom>
          <a:ln w="63500">
            <a:gradFill>
              <a:gsLst>
                <a:gs pos="0">
                  <a:schemeClr val="accent2"/>
                </a:gs>
                <a:gs pos="100000">
                  <a:schemeClr val="accent2">
                    <a:lumMod val="50000"/>
                  </a:schemeClr>
                </a:gs>
              </a:gsLst>
              <a:lin ang="0" scaled="0"/>
            </a:gradFill>
            <a:round/>
          </a:ln>
        </p:spPr>
        <p:style>
          <a:lnRef idx="1">
            <a:schemeClr val="accent1"/>
          </a:lnRef>
          <a:fillRef idx="0">
            <a:schemeClr val="accent1"/>
          </a:fillRef>
          <a:effectRef idx="0">
            <a:schemeClr val="accent1"/>
          </a:effectRef>
          <a:fontRef idx="minor">
            <a:schemeClr val="tx1"/>
          </a:fontRef>
        </p:style>
      </p:cxnSp>
      <p:sp>
        <p:nvSpPr>
          <p:cNvPr id="7" name="Rettangolo 6">
            <a:extLst>
              <a:ext uri="{FF2B5EF4-FFF2-40B4-BE49-F238E27FC236}">
                <a16:creationId xmlns:a16="http://schemas.microsoft.com/office/drawing/2014/main" id="{F1E3214F-3A93-4A1C-920D-D86BE35A58FB}"/>
              </a:ext>
            </a:extLst>
          </p:cNvPr>
          <p:cNvSpPr/>
          <p:nvPr userDrawn="1"/>
        </p:nvSpPr>
        <p:spPr>
          <a:xfrm>
            <a:off x="0" y="1"/>
            <a:ext cx="7512000" cy="672147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t-IT"/>
            </a:defPPr>
          </a:lstStyle>
          <a:p>
            <a:pPr algn="ctr" rtl="0"/>
            <a:endParaRPr lang="it-IT" dirty="0"/>
          </a:p>
        </p:txBody>
      </p:sp>
      <p:sp>
        <p:nvSpPr>
          <p:cNvPr id="3" name="Segnaposto numero diapositiva 2">
            <a:extLst>
              <a:ext uri="{FF2B5EF4-FFF2-40B4-BE49-F238E27FC236}">
                <a16:creationId xmlns:a16="http://schemas.microsoft.com/office/drawing/2014/main" id="{213E97E5-C83B-444A-8C07-35D699E7C342}"/>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rtl="0"/>
              <a:t>‹N›</a:t>
            </a:fld>
            <a:endParaRPr lang="it-IT" dirty="0"/>
          </a:p>
        </p:txBody>
      </p:sp>
      <p:sp>
        <p:nvSpPr>
          <p:cNvPr id="8" name="Segnaposto immagine 2">
            <a:extLst>
              <a:ext uri="{FF2B5EF4-FFF2-40B4-BE49-F238E27FC236}">
                <a16:creationId xmlns:a16="http://schemas.microsoft.com/office/drawing/2014/main" id="{2641ECAC-0557-4843-8433-067E4414E2F5}"/>
              </a:ext>
            </a:extLst>
          </p:cNvPr>
          <p:cNvSpPr>
            <a:spLocks noGrp="1"/>
          </p:cNvSpPr>
          <p:nvPr>
            <p:ph type="pic" idx="1" hasCustomPrompt="1"/>
          </p:nvPr>
        </p:nvSpPr>
        <p:spPr>
          <a:xfrm>
            <a:off x="-1" y="0"/>
            <a:ext cx="7512001" cy="6727855"/>
          </a:xfrm>
          <a:solidFill>
            <a:schemeClr val="tx1">
              <a:lumMod val="85000"/>
              <a:lumOff val="15000"/>
            </a:schemeClr>
          </a:solidFill>
        </p:spPr>
        <p:txBody>
          <a:bodyPr rtlCol="0" anchor="ctr">
            <a:normAutofit/>
          </a:bodyPr>
          <a:lstStyle>
            <a:lvl1pPr marL="0" indent="0" algn="ctr">
              <a:buNone/>
              <a:defRPr lang="it-IT" sz="1400" i="1"/>
            </a:lvl1pPr>
            <a:lvl2pPr marL="457200" indent="0">
              <a:buNone/>
              <a:defRPr lang="it-IT" sz="2800"/>
            </a:lvl2pPr>
            <a:lvl3pPr marL="914400" indent="0">
              <a:buNone/>
              <a:defRPr lang="it-IT" sz="2400"/>
            </a:lvl3pPr>
            <a:lvl4pPr marL="1371600" indent="0">
              <a:buNone/>
              <a:defRPr lang="it-IT" sz="2000"/>
            </a:lvl4pPr>
            <a:lvl5pPr marL="1828800" indent="0">
              <a:buNone/>
              <a:defRPr lang="it-IT" sz="2000"/>
            </a:lvl5pPr>
            <a:lvl6pPr marL="2286000" indent="0">
              <a:buNone/>
              <a:defRPr lang="it-IT" sz="2000"/>
            </a:lvl6pPr>
            <a:lvl7pPr marL="2743200" indent="0">
              <a:buNone/>
              <a:defRPr lang="it-IT" sz="2000"/>
            </a:lvl7pPr>
            <a:lvl8pPr marL="3200400" indent="0">
              <a:buNone/>
              <a:defRPr lang="it-IT" sz="2000"/>
            </a:lvl8pPr>
            <a:lvl9pPr marL="3657600" indent="0">
              <a:buNone/>
              <a:defRPr lang="it-IT" sz="2000"/>
            </a:lvl9pPr>
          </a:lstStyle>
          <a:p>
            <a:pPr rtl="0"/>
            <a:r>
              <a:rPr lang="it-IT"/>
              <a:t>Inserire qui l'immagine</a:t>
            </a:r>
          </a:p>
        </p:txBody>
      </p:sp>
    </p:spTree>
    <p:extLst>
      <p:ext uri="{BB962C8B-B14F-4D97-AF65-F5344CB8AC3E}">
        <p14:creationId xmlns:p14="http://schemas.microsoft.com/office/powerpoint/2010/main" val="3394383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olo e contenuto">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91AD08-4E28-4191-9B62-EAD61608E5CF}"/>
              </a:ext>
            </a:extLst>
          </p:cNvPr>
          <p:cNvSpPr>
            <a:spLocks noGrp="1"/>
          </p:cNvSpPr>
          <p:nvPr>
            <p:ph type="title"/>
          </p:nvPr>
        </p:nvSpPr>
        <p:spPr>
          <a:xfrm>
            <a:off x="838200" y="303300"/>
            <a:ext cx="6273800" cy="1449216"/>
          </a:xfrm>
          <a:solidFill>
            <a:schemeClr val="accent2">
              <a:lumMod val="50000"/>
            </a:schemeClr>
          </a:solidFill>
        </p:spPr>
        <p:txBody>
          <a:bodyPr tIns="108000" bIns="108000" rtlCol="0">
            <a:spAutoFit/>
          </a:bodyPr>
          <a:lstStyle>
            <a:lvl1pPr>
              <a:lnSpc>
                <a:spcPct val="100000"/>
              </a:lnSpc>
              <a:defRPr lang="it-IT" sz="4000"/>
            </a:lvl1pPr>
          </a:lstStyle>
          <a:p>
            <a:pPr rtl="0"/>
            <a:r>
              <a:rPr lang="it-IT" noProof="0"/>
              <a:t>Fare clic per modificare lo stile del titolo dello schema</a:t>
            </a:r>
          </a:p>
        </p:txBody>
      </p:sp>
      <p:sp>
        <p:nvSpPr>
          <p:cNvPr id="3" name="Segnaposto contenuto 2">
            <a:extLst>
              <a:ext uri="{FF2B5EF4-FFF2-40B4-BE49-F238E27FC236}">
                <a16:creationId xmlns:a16="http://schemas.microsoft.com/office/drawing/2014/main" id="{90BF853D-76DB-46F3-AF6C-1E77C8E06AA9}"/>
              </a:ext>
            </a:extLst>
          </p:cNvPr>
          <p:cNvSpPr>
            <a:spLocks noGrp="1"/>
          </p:cNvSpPr>
          <p:nvPr>
            <p:ph idx="1"/>
          </p:nvPr>
        </p:nvSpPr>
        <p:spPr>
          <a:xfrm>
            <a:off x="838200" y="1825625"/>
            <a:ext cx="6273800" cy="4351338"/>
          </a:xfrm>
        </p:spPr>
        <p:txBody>
          <a:bodyPr rtlCol="0">
            <a:normAutofit/>
          </a:bodyPr>
          <a:lstStyle>
            <a:lvl1pPr>
              <a:defRPr lang="it-IT" sz="2000"/>
            </a:lvl1pPr>
            <a:lvl2pPr>
              <a:defRPr lang="it-IT" sz="1800"/>
            </a:lvl2pPr>
            <a:lvl3pPr>
              <a:defRPr lang="it-IT" sz="1600"/>
            </a:lvl3pPr>
            <a:lvl4pPr>
              <a:defRPr lang="it-IT" sz="1400"/>
            </a:lvl4pPr>
            <a:lvl5pPr>
              <a:defRPr lang="it-IT" sz="14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numero diapositiva 3">
            <a:extLst>
              <a:ext uri="{FF2B5EF4-FFF2-40B4-BE49-F238E27FC236}">
                <a16:creationId xmlns:a16="http://schemas.microsoft.com/office/drawing/2014/main" id="{0660D61A-B9FD-4DFF-AC42-4069DAFE238C}"/>
              </a:ext>
            </a:extLst>
          </p:cNvPr>
          <p:cNvSpPr>
            <a:spLocks noGrp="1"/>
          </p:cNvSpPr>
          <p:nvPr>
            <p:ph type="sldNum" sz="quarter" idx="10"/>
          </p:nvPr>
        </p:nvSpPr>
        <p:spPr/>
        <p:txBody>
          <a:bodyPr rtlCol="0"/>
          <a:lstStyle>
            <a:defPPr>
              <a:defRPr lang="it-IT"/>
            </a:defPPr>
          </a:lstStyle>
          <a:p>
            <a:pPr rtl="0"/>
            <a:r>
              <a:rPr lang="it-IT" noProof="0"/>
              <a:t>PAGINA </a:t>
            </a:r>
            <a:fld id="{4A9B5881-4007-4345-955A-79C2656F0C49}" type="slidenum">
              <a:rPr lang="it-IT" noProof="0" smtClean="0"/>
              <a:pPr rtl="0"/>
              <a:t>‹N›</a:t>
            </a:fld>
            <a:endParaRPr lang="it-IT" noProof="0"/>
          </a:p>
        </p:txBody>
      </p:sp>
    </p:spTree>
    <p:extLst>
      <p:ext uri="{BB962C8B-B14F-4D97-AF65-F5344CB8AC3E}">
        <p14:creationId xmlns:p14="http://schemas.microsoft.com/office/powerpoint/2010/main" val="3839236654"/>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olo e contenuto largo">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91AD08-4E28-4191-9B62-EAD61608E5CF}"/>
              </a:ext>
            </a:extLst>
          </p:cNvPr>
          <p:cNvSpPr>
            <a:spLocks noGrp="1"/>
          </p:cNvSpPr>
          <p:nvPr>
            <p:ph type="title"/>
          </p:nvPr>
        </p:nvSpPr>
        <p:spPr>
          <a:xfrm>
            <a:off x="838200" y="303301"/>
            <a:ext cx="6273800" cy="1449216"/>
          </a:xfrm>
          <a:solidFill>
            <a:schemeClr val="accent2">
              <a:lumMod val="50000"/>
            </a:schemeClr>
          </a:solidFill>
        </p:spPr>
        <p:txBody>
          <a:bodyPr vert="horz" lIns="91440" tIns="108000" rIns="91440" bIns="108000" rtlCol="0" anchor="ctr">
            <a:spAutoFit/>
          </a:bodyPr>
          <a:lstStyle>
            <a:lvl1pPr>
              <a:defRPr lang="it-IT" sz="4000"/>
            </a:lvl1pPr>
          </a:lstStyle>
          <a:p>
            <a:pPr lvl="0" rtl="0">
              <a:lnSpc>
                <a:spcPct val="100000"/>
              </a:lnSpc>
            </a:pPr>
            <a:r>
              <a:rPr lang="it-IT" noProof="0"/>
              <a:t>Fare clic per modificare lo stile del titolo dello schema</a:t>
            </a:r>
          </a:p>
        </p:txBody>
      </p:sp>
      <p:sp>
        <p:nvSpPr>
          <p:cNvPr id="3" name="Segnaposto contenuto 2">
            <a:extLst>
              <a:ext uri="{FF2B5EF4-FFF2-40B4-BE49-F238E27FC236}">
                <a16:creationId xmlns:a16="http://schemas.microsoft.com/office/drawing/2014/main" id="{90BF853D-76DB-46F3-AF6C-1E77C8E06AA9}"/>
              </a:ext>
            </a:extLst>
          </p:cNvPr>
          <p:cNvSpPr>
            <a:spLocks noGrp="1"/>
          </p:cNvSpPr>
          <p:nvPr>
            <p:ph idx="1"/>
          </p:nvPr>
        </p:nvSpPr>
        <p:spPr>
          <a:xfrm>
            <a:off x="838200" y="1825625"/>
            <a:ext cx="10515600" cy="4351338"/>
          </a:xfrm>
        </p:spPr>
        <p:txBody>
          <a:bodyPr rtlCol="0">
            <a:normAutofit/>
          </a:bodyPr>
          <a:lstStyle>
            <a:lvl1pPr>
              <a:defRPr lang="it-IT" sz="2000"/>
            </a:lvl1pPr>
            <a:lvl2pPr>
              <a:defRPr lang="it-IT" sz="1800"/>
            </a:lvl2pPr>
            <a:lvl3pPr>
              <a:defRPr lang="it-IT" sz="1600"/>
            </a:lvl3pPr>
            <a:lvl4pPr>
              <a:defRPr lang="it-IT" sz="1400"/>
            </a:lvl4pPr>
            <a:lvl5pPr>
              <a:defRPr lang="it-IT" sz="14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numero diapositiva 3">
            <a:extLst>
              <a:ext uri="{FF2B5EF4-FFF2-40B4-BE49-F238E27FC236}">
                <a16:creationId xmlns:a16="http://schemas.microsoft.com/office/drawing/2014/main" id="{0660D61A-B9FD-4DFF-AC42-4069DAFE238C}"/>
              </a:ext>
            </a:extLst>
          </p:cNvPr>
          <p:cNvSpPr>
            <a:spLocks noGrp="1"/>
          </p:cNvSpPr>
          <p:nvPr>
            <p:ph type="sldNum" sz="quarter" idx="10"/>
          </p:nvPr>
        </p:nvSpPr>
        <p:spPr/>
        <p:txBody>
          <a:bodyPr rtlCol="0"/>
          <a:lstStyle>
            <a:defPPr>
              <a:defRPr lang="it-IT"/>
            </a:defPPr>
          </a:lstStyle>
          <a:p>
            <a:pPr rtl="0"/>
            <a:r>
              <a:rPr lang="it-IT" noProof="0"/>
              <a:t>PAGINA </a:t>
            </a:r>
            <a:fld id="{4A9B5881-4007-4345-955A-79C2656F0C49}" type="slidenum">
              <a:rPr lang="it-IT" noProof="0" smtClean="0"/>
              <a:pPr rtl="0"/>
              <a:t>‹N›</a:t>
            </a:fld>
            <a:endParaRPr lang="it-IT" noProof="0"/>
          </a:p>
        </p:txBody>
      </p:sp>
    </p:spTree>
    <p:extLst>
      <p:ext uri="{BB962C8B-B14F-4D97-AF65-F5344CB8AC3E}">
        <p14:creationId xmlns:p14="http://schemas.microsoft.com/office/powerpoint/2010/main" val="159457105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olo e contenuto a destra">
    <p:spTree>
      <p:nvGrpSpPr>
        <p:cNvPr id="1" name=""/>
        <p:cNvGrpSpPr/>
        <p:nvPr/>
      </p:nvGrpSpPr>
      <p:grpSpPr>
        <a:xfrm>
          <a:off x="0" y="0"/>
          <a:ext cx="0" cy="0"/>
          <a:chOff x="0" y="0"/>
          <a:chExt cx="0" cy="0"/>
        </a:xfrm>
      </p:grpSpPr>
      <p:sp>
        <p:nvSpPr>
          <p:cNvPr id="7" name="Segnaposto immagine 2">
            <a:extLst>
              <a:ext uri="{FF2B5EF4-FFF2-40B4-BE49-F238E27FC236}">
                <a16:creationId xmlns:a16="http://schemas.microsoft.com/office/drawing/2014/main" id="{6D3C5ED2-B01D-4104-B193-BC78D76A4646}"/>
              </a:ext>
            </a:extLst>
          </p:cNvPr>
          <p:cNvSpPr>
            <a:spLocks noGrp="1"/>
          </p:cNvSpPr>
          <p:nvPr>
            <p:ph type="pic" idx="11" hasCustomPrompt="1"/>
          </p:nvPr>
        </p:nvSpPr>
        <p:spPr>
          <a:xfrm>
            <a:off x="0" y="0"/>
            <a:ext cx="6305550" cy="6721475"/>
          </a:xfrm>
          <a:noFill/>
        </p:spPr>
        <p:txBody>
          <a:bodyPr rtlCol="0" anchor="ctr">
            <a:normAutofit/>
          </a:bodyPr>
          <a:lstStyle>
            <a:lvl1pPr marL="0" indent="0" algn="ctr">
              <a:buNone/>
              <a:defRPr lang="it-IT" sz="1400" i="1"/>
            </a:lvl1pPr>
            <a:lvl2pPr marL="457200" indent="0">
              <a:buNone/>
              <a:defRPr lang="it-IT" sz="2800"/>
            </a:lvl2pPr>
            <a:lvl3pPr marL="914400" indent="0">
              <a:buNone/>
              <a:defRPr lang="it-IT" sz="2400"/>
            </a:lvl3pPr>
            <a:lvl4pPr marL="1371600" indent="0">
              <a:buNone/>
              <a:defRPr lang="it-IT" sz="2000"/>
            </a:lvl4pPr>
            <a:lvl5pPr marL="1828800" indent="0">
              <a:buNone/>
              <a:defRPr lang="it-IT" sz="2000"/>
            </a:lvl5pPr>
            <a:lvl6pPr marL="2286000" indent="0">
              <a:buNone/>
              <a:defRPr lang="it-IT" sz="2000"/>
            </a:lvl6pPr>
            <a:lvl7pPr marL="2743200" indent="0">
              <a:buNone/>
              <a:defRPr lang="it-IT" sz="2000"/>
            </a:lvl7pPr>
            <a:lvl8pPr marL="3200400" indent="0">
              <a:buNone/>
              <a:defRPr lang="it-IT" sz="2000"/>
            </a:lvl8pPr>
            <a:lvl9pPr marL="3657600" indent="0">
              <a:buNone/>
              <a:defRPr lang="it-IT" sz="2000"/>
            </a:lvl9pPr>
          </a:lstStyle>
          <a:p>
            <a:pPr rtl="0"/>
            <a:r>
              <a:rPr lang="it-IT" noProof="0"/>
              <a:t>Inserire qui l'immagine</a:t>
            </a:r>
          </a:p>
        </p:txBody>
      </p:sp>
      <p:sp>
        <p:nvSpPr>
          <p:cNvPr id="2" name="Titolo 1">
            <a:extLst>
              <a:ext uri="{FF2B5EF4-FFF2-40B4-BE49-F238E27FC236}">
                <a16:creationId xmlns:a16="http://schemas.microsoft.com/office/drawing/2014/main" id="{FE91AD08-4E28-4191-9B62-EAD61608E5CF}"/>
              </a:ext>
            </a:extLst>
          </p:cNvPr>
          <p:cNvSpPr>
            <a:spLocks noGrp="1"/>
          </p:cNvSpPr>
          <p:nvPr>
            <p:ph type="title"/>
          </p:nvPr>
        </p:nvSpPr>
        <p:spPr>
          <a:xfrm>
            <a:off x="6657974" y="-4476"/>
            <a:ext cx="4695825" cy="2064769"/>
          </a:xfrm>
          <a:solidFill>
            <a:schemeClr val="accent2">
              <a:lumMod val="50000"/>
            </a:schemeClr>
          </a:solidFill>
        </p:spPr>
        <p:txBody>
          <a:bodyPr wrap="square" tIns="108000" bIns="108000" rtlCol="0">
            <a:spAutoFit/>
          </a:bodyPr>
          <a:lstStyle>
            <a:lvl1pPr>
              <a:lnSpc>
                <a:spcPct val="100000"/>
              </a:lnSpc>
              <a:defRPr lang="it-IT" sz="4000"/>
            </a:lvl1pPr>
          </a:lstStyle>
          <a:p>
            <a:pPr rtl="0"/>
            <a:r>
              <a:rPr lang="it-IT" noProof="0"/>
              <a:t>Fare clic per modificare lo stile del titolo dello schema</a:t>
            </a:r>
          </a:p>
        </p:txBody>
      </p:sp>
      <p:sp>
        <p:nvSpPr>
          <p:cNvPr id="3" name="Segnaposto contenuto 2">
            <a:extLst>
              <a:ext uri="{FF2B5EF4-FFF2-40B4-BE49-F238E27FC236}">
                <a16:creationId xmlns:a16="http://schemas.microsoft.com/office/drawing/2014/main" id="{90BF853D-76DB-46F3-AF6C-1E77C8E06AA9}"/>
              </a:ext>
            </a:extLst>
          </p:cNvPr>
          <p:cNvSpPr>
            <a:spLocks noGrp="1"/>
          </p:cNvSpPr>
          <p:nvPr>
            <p:ph idx="1"/>
          </p:nvPr>
        </p:nvSpPr>
        <p:spPr>
          <a:xfrm>
            <a:off x="6657974" y="1825625"/>
            <a:ext cx="4695826" cy="4351338"/>
          </a:xfrm>
        </p:spPr>
        <p:txBody>
          <a:bodyPr rtlCol="0">
            <a:normAutofit/>
          </a:bodyPr>
          <a:lstStyle>
            <a:lvl1pPr>
              <a:defRPr lang="it-IT" sz="2000"/>
            </a:lvl1pPr>
            <a:lvl2pPr>
              <a:defRPr lang="it-IT" sz="1800"/>
            </a:lvl2pPr>
            <a:lvl3pPr>
              <a:defRPr lang="it-IT" sz="1600"/>
            </a:lvl3pPr>
            <a:lvl4pPr>
              <a:defRPr lang="it-IT" sz="1400"/>
            </a:lvl4pPr>
            <a:lvl5pPr>
              <a:defRPr lang="it-IT" sz="14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numero diapositiva 3">
            <a:extLst>
              <a:ext uri="{FF2B5EF4-FFF2-40B4-BE49-F238E27FC236}">
                <a16:creationId xmlns:a16="http://schemas.microsoft.com/office/drawing/2014/main" id="{0660D61A-B9FD-4DFF-AC42-4069DAFE238C}"/>
              </a:ext>
            </a:extLst>
          </p:cNvPr>
          <p:cNvSpPr>
            <a:spLocks noGrp="1"/>
          </p:cNvSpPr>
          <p:nvPr>
            <p:ph type="sldNum" sz="quarter" idx="10"/>
          </p:nvPr>
        </p:nvSpPr>
        <p:spPr>
          <a:xfrm>
            <a:off x="11353800" y="6361475"/>
            <a:ext cx="838200" cy="360000"/>
          </a:xfrm>
        </p:spPr>
        <p:txBody>
          <a:bodyPr rtlCol="0"/>
          <a:lstStyle>
            <a:defPPr>
              <a:defRPr lang="it-IT"/>
            </a:defPPr>
          </a:lstStyle>
          <a:p>
            <a:pPr rtl="0"/>
            <a:r>
              <a:rPr lang="it-IT" noProof="0"/>
              <a:t>PAGINA </a:t>
            </a:r>
            <a:fld id="{4A9B5881-4007-4345-955A-79C2656F0C49}" type="slidenum">
              <a:rPr lang="it-IT" noProof="0" smtClean="0"/>
              <a:pPr rtl="0"/>
              <a:t>‹N›</a:t>
            </a:fld>
            <a:endParaRPr lang="it-IT" noProof="0"/>
          </a:p>
        </p:txBody>
      </p:sp>
    </p:spTree>
    <p:extLst>
      <p:ext uri="{BB962C8B-B14F-4D97-AF65-F5344CB8AC3E}">
        <p14:creationId xmlns:p14="http://schemas.microsoft.com/office/powerpoint/2010/main" val="17979040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olo e contenuto - Orizzontale 1">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91AD08-4E28-4191-9B62-EAD61608E5CF}"/>
              </a:ext>
            </a:extLst>
          </p:cNvPr>
          <p:cNvSpPr>
            <a:spLocks noGrp="1"/>
          </p:cNvSpPr>
          <p:nvPr>
            <p:ph type="title"/>
          </p:nvPr>
        </p:nvSpPr>
        <p:spPr>
          <a:xfrm>
            <a:off x="0" y="1"/>
            <a:ext cx="4305300" cy="6721472"/>
          </a:xfrm>
          <a:gradFill>
            <a:gsLst>
              <a:gs pos="1000">
                <a:schemeClr val="tx1">
                  <a:lumMod val="85000"/>
                  <a:lumOff val="15000"/>
                </a:schemeClr>
              </a:gs>
              <a:gs pos="100000">
                <a:schemeClr val="accent2">
                  <a:lumMod val="50000"/>
                </a:schemeClr>
              </a:gs>
            </a:gsLst>
            <a:lin ang="12600000" scaled="0"/>
          </a:gradFill>
        </p:spPr>
        <p:txBody>
          <a:bodyPr vert="horz" lIns="396000" tIns="0" rIns="396000" bIns="0" rtlCol="0" anchor="ctr">
            <a:noAutofit/>
          </a:bodyPr>
          <a:lstStyle>
            <a:lvl1pPr algn="r">
              <a:lnSpc>
                <a:spcPct val="70000"/>
              </a:lnSpc>
              <a:defRPr lang="it-IT" sz="5200" b="0" spc="-150" dirty="0"/>
            </a:lvl1pPr>
          </a:lstStyle>
          <a:p>
            <a:pPr lvl="0" algn="r" rtl="0"/>
            <a:r>
              <a:rPr lang="it-IT" noProof="0"/>
              <a:t>Fare clic per modificare lo stile del titolo dello schema</a:t>
            </a:r>
          </a:p>
        </p:txBody>
      </p:sp>
      <p:sp>
        <p:nvSpPr>
          <p:cNvPr id="3" name="Segnaposto contenuto 2">
            <a:extLst>
              <a:ext uri="{FF2B5EF4-FFF2-40B4-BE49-F238E27FC236}">
                <a16:creationId xmlns:a16="http://schemas.microsoft.com/office/drawing/2014/main" id="{90BF853D-76DB-46F3-AF6C-1E77C8E06AA9}"/>
              </a:ext>
            </a:extLst>
          </p:cNvPr>
          <p:cNvSpPr>
            <a:spLocks noGrp="1"/>
          </p:cNvSpPr>
          <p:nvPr>
            <p:ph idx="1"/>
          </p:nvPr>
        </p:nvSpPr>
        <p:spPr>
          <a:xfrm>
            <a:off x="4705350" y="365124"/>
            <a:ext cx="6648448" cy="5984875"/>
          </a:xfrm>
        </p:spPr>
        <p:txBody>
          <a:bodyPr lIns="108000" tIns="108000" rIns="108000" bIns="108000" rtlCol="0" anchor="ctr">
            <a:normAutofit/>
          </a:bodyPr>
          <a:lstStyle>
            <a:lvl1pPr>
              <a:defRPr lang="it-IT" sz="2000"/>
            </a:lvl1pPr>
            <a:lvl2pPr>
              <a:defRPr lang="it-IT" sz="1800"/>
            </a:lvl2pPr>
            <a:lvl3pPr>
              <a:defRPr lang="it-IT" sz="1600"/>
            </a:lvl3pPr>
            <a:lvl4pPr>
              <a:defRPr lang="it-IT" sz="1400"/>
            </a:lvl4pPr>
            <a:lvl5pPr>
              <a:defRPr lang="it-IT" sz="14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14" name="Segnaposto numero diapositiva 13">
            <a:extLst>
              <a:ext uri="{FF2B5EF4-FFF2-40B4-BE49-F238E27FC236}">
                <a16:creationId xmlns:a16="http://schemas.microsoft.com/office/drawing/2014/main" id="{7746CAFB-2B99-470B-B55B-9BF378E3A04B}"/>
              </a:ext>
            </a:extLst>
          </p:cNvPr>
          <p:cNvSpPr>
            <a:spLocks noGrp="1"/>
          </p:cNvSpPr>
          <p:nvPr>
            <p:ph type="sldNum" sz="quarter" idx="10"/>
          </p:nvPr>
        </p:nvSpPr>
        <p:spPr/>
        <p:txBody>
          <a:bodyPr rtlCol="0"/>
          <a:lstStyle>
            <a:defPPr>
              <a:defRPr lang="it-IT"/>
            </a:defPPr>
          </a:lstStyle>
          <a:p>
            <a:pPr rtl="0"/>
            <a:r>
              <a:rPr lang="it-IT" noProof="0"/>
              <a:t>PAGINA </a:t>
            </a:r>
            <a:fld id="{4A9B5881-4007-4345-955A-79C2656F0C49}" type="slidenum">
              <a:rPr lang="it-IT" noProof="0" smtClean="0"/>
              <a:pPr rtl="0"/>
              <a:t>‹N›</a:t>
            </a:fld>
            <a:endParaRPr lang="it-IT" noProof="0"/>
          </a:p>
        </p:txBody>
      </p:sp>
    </p:spTree>
    <p:extLst>
      <p:ext uri="{BB962C8B-B14F-4D97-AF65-F5344CB8AC3E}">
        <p14:creationId xmlns:p14="http://schemas.microsoft.com/office/powerpoint/2010/main" val="1160496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olo e contenuto - Orizzontale 2">
    <p:spTree>
      <p:nvGrpSpPr>
        <p:cNvPr id="1" name=""/>
        <p:cNvGrpSpPr/>
        <p:nvPr/>
      </p:nvGrpSpPr>
      <p:grpSpPr>
        <a:xfrm>
          <a:off x="0" y="0"/>
          <a:ext cx="0" cy="0"/>
          <a:chOff x="0" y="0"/>
          <a:chExt cx="0" cy="0"/>
        </a:xfrm>
      </p:grpSpPr>
      <p:sp>
        <p:nvSpPr>
          <p:cNvPr id="17" name="Titolo 16">
            <a:extLst>
              <a:ext uri="{FF2B5EF4-FFF2-40B4-BE49-F238E27FC236}">
                <a16:creationId xmlns:a16="http://schemas.microsoft.com/office/drawing/2014/main" id="{65237DA4-112F-40B2-8C8C-EB23506D9C45}"/>
              </a:ext>
            </a:extLst>
          </p:cNvPr>
          <p:cNvSpPr>
            <a:spLocks noGrp="1"/>
          </p:cNvSpPr>
          <p:nvPr>
            <p:ph type="title"/>
          </p:nvPr>
        </p:nvSpPr>
        <p:spPr>
          <a:xfrm>
            <a:off x="7512000" y="0"/>
            <a:ext cx="4680000" cy="6721473"/>
          </a:xfrm>
          <a:gradFill>
            <a:gsLst>
              <a:gs pos="1000">
                <a:schemeClr val="tx1">
                  <a:lumMod val="85000"/>
                  <a:lumOff val="15000"/>
                </a:schemeClr>
              </a:gs>
              <a:gs pos="100000">
                <a:schemeClr val="accent2">
                  <a:lumMod val="50000"/>
                </a:schemeClr>
              </a:gs>
            </a:gsLst>
            <a:lin ang="12600000" scaled="0"/>
          </a:gradFill>
        </p:spPr>
        <p:txBody>
          <a:bodyPr lIns="396000" rIns="396000" rtlCol="0">
            <a:normAutofit/>
          </a:bodyPr>
          <a:lstStyle>
            <a:lvl1pPr>
              <a:lnSpc>
                <a:spcPct val="70000"/>
              </a:lnSpc>
              <a:defRPr lang="it-IT" sz="5200" spc="-150"/>
            </a:lvl1pPr>
          </a:lstStyle>
          <a:p>
            <a:pPr rtl="0"/>
            <a:r>
              <a:rPr lang="it-IT"/>
              <a:t>Fare clic per modificare lo stile del titolo dello schema</a:t>
            </a:r>
          </a:p>
        </p:txBody>
      </p:sp>
      <p:sp>
        <p:nvSpPr>
          <p:cNvPr id="3" name="Segnaposto contenuto 2">
            <a:extLst>
              <a:ext uri="{FF2B5EF4-FFF2-40B4-BE49-F238E27FC236}">
                <a16:creationId xmlns:a16="http://schemas.microsoft.com/office/drawing/2014/main" id="{90BF853D-76DB-46F3-AF6C-1E77C8E06AA9}"/>
              </a:ext>
            </a:extLst>
          </p:cNvPr>
          <p:cNvSpPr>
            <a:spLocks noGrp="1"/>
          </p:cNvSpPr>
          <p:nvPr>
            <p:ph idx="1"/>
          </p:nvPr>
        </p:nvSpPr>
        <p:spPr>
          <a:xfrm>
            <a:off x="838200" y="365124"/>
            <a:ext cx="6156323" cy="5984875"/>
          </a:xfrm>
        </p:spPr>
        <p:txBody>
          <a:bodyPr lIns="108000" tIns="108000" rIns="108000" bIns="108000" rtlCol="0" anchor="ctr"/>
          <a:lstStyle>
            <a:defPPr>
              <a:defRPr lang="it-IT"/>
            </a:def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p>
        </p:txBody>
      </p:sp>
      <p:sp>
        <p:nvSpPr>
          <p:cNvPr id="14" name="Segnaposto numero diapositiva 13">
            <a:extLst>
              <a:ext uri="{FF2B5EF4-FFF2-40B4-BE49-F238E27FC236}">
                <a16:creationId xmlns:a16="http://schemas.microsoft.com/office/drawing/2014/main" id="{7746CAFB-2B99-470B-B55B-9BF378E3A04B}"/>
              </a:ext>
            </a:extLst>
          </p:cNvPr>
          <p:cNvSpPr>
            <a:spLocks noGrp="1"/>
          </p:cNvSpPr>
          <p:nvPr>
            <p:ph type="sldNum" sz="quarter" idx="10"/>
          </p:nvPr>
        </p:nvSpPr>
        <p:spPr>
          <a:solidFill>
            <a:schemeClr val="bg1">
              <a:lumMod val="85000"/>
            </a:schemeClr>
          </a:solidFill>
        </p:spPr>
        <p:txBody>
          <a:bodyPr rtlCol="0"/>
          <a:lstStyle>
            <a:lvl1pPr>
              <a:defRPr lang="it-IT">
                <a:solidFill>
                  <a:schemeClr val="tx1">
                    <a:lumMod val="85000"/>
                    <a:lumOff val="15000"/>
                  </a:schemeClr>
                </a:solidFill>
              </a:defRPr>
            </a:lvl1pPr>
          </a:lstStyle>
          <a:p>
            <a:pPr rtl="0"/>
            <a:r>
              <a:rPr lang="it-IT"/>
              <a:t>PAGINA </a:t>
            </a:r>
            <a:fld id="{4A9B5881-4007-4345-955A-79C2656F0C49}" type="slidenum">
              <a:rPr lang="it-IT" smtClean="0"/>
              <a:pPr rtl="0"/>
              <a:t>‹N›</a:t>
            </a:fld>
            <a:endParaRPr lang="it-IT" dirty="0"/>
          </a:p>
        </p:txBody>
      </p:sp>
    </p:spTree>
    <p:extLst>
      <p:ext uri="{BB962C8B-B14F-4D97-AF65-F5344CB8AC3E}">
        <p14:creationId xmlns:p14="http://schemas.microsoft.com/office/powerpoint/2010/main" val="364498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olo e contenuto - Orizzontale 3">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0660D61A-B9FD-4DFF-AC42-4069DAFE238C}"/>
              </a:ext>
            </a:extLst>
          </p:cNvPr>
          <p:cNvSpPr>
            <a:spLocks noGrp="1"/>
          </p:cNvSpPr>
          <p:nvPr>
            <p:ph type="sldNum" sz="quarter" idx="10"/>
          </p:nvPr>
        </p:nvSpPr>
        <p:spPr/>
        <p:txBody>
          <a:bodyPr rtlCol="0"/>
          <a:lstStyle>
            <a:defPPr>
              <a:defRPr lang="it-IT"/>
            </a:defPPr>
          </a:lstStyle>
          <a:p>
            <a:pPr rtl="0"/>
            <a:r>
              <a:rPr lang="it-IT" noProof="0"/>
              <a:t>PAGINA </a:t>
            </a:r>
            <a:fld id="{4A9B5881-4007-4345-955A-79C2656F0C49}" type="slidenum">
              <a:rPr lang="it-IT" noProof="0" smtClean="0"/>
              <a:pPr rtl="0"/>
              <a:t>‹N›</a:t>
            </a:fld>
            <a:endParaRPr lang="it-IT" noProof="0"/>
          </a:p>
        </p:txBody>
      </p:sp>
      <p:sp>
        <p:nvSpPr>
          <p:cNvPr id="5" name="Segnaposto contenuto 2">
            <a:extLst>
              <a:ext uri="{FF2B5EF4-FFF2-40B4-BE49-F238E27FC236}">
                <a16:creationId xmlns:a16="http://schemas.microsoft.com/office/drawing/2014/main" id="{D68E6EF2-4B2F-4D0D-9505-CE92872972F7}"/>
              </a:ext>
            </a:extLst>
          </p:cNvPr>
          <p:cNvSpPr>
            <a:spLocks noGrp="1"/>
          </p:cNvSpPr>
          <p:nvPr>
            <p:ph idx="1"/>
          </p:nvPr>
        </p:nvSpPr>
        <p:spPr>
          <a:xfrm>
            <a:off x="4705350" y="611076"/>
            <a:ext cx="6648448" cy="5738923"/>
          </a:xfrm>
        </p:spPr>
        <p:txBody>
          <a:bodyPr lIns="108000" tIns="108000" rIns="108000" bIns="108000" rtlCol="0"/>
          <a:lstStyle>
            <a:defPPr>
              <a:defRPr lang="it-IT"/>
            </a:def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Titolo 1">
            <a:extLst>
              <a:ext uri="{FF2B5EF4-FFF2-40B4-BE49-F238E27FC236}">
                <a16:creationId xmlns:a16="http://schemas.microsoft.com/office/drawing/2014/main" id="{D91A21B9-BA54-413B-940E-027C32E4D429}"/>
              </a:ext>
            </a:extLst>
          </p:cNvPr>
          <p:cNvSpPr>
            <a:spLocks noGrp="1"/>
          </p:cNvSpPr>
          <p:nvPr>
            <p:ph type="title"/>
          </p:nvPr>
        </p:nvSpPr>
        <p:spPr>
          <a:xfrm>
            <a:off x="838200" y="611076"/>
            <a:ext cx="3440502" cy="2680322"/>
          </a:xfrm>
          <a:solidFill>
            <a:schemeClr val="accent2">
              <a:lumMod val="50000"/>
            </a:schemeClr>
          </a:solidFill>
        </p:spPr>
        <p:txBody>
          <a:bodyPr wrap="square" tIns="108000" bIns="108000" rtlCol="0" anchor="t">
            <a:spAutoFit/>
          </a:bodyPr>
          <a:lstStyle>
            <a:lvl1pPr>
              <a:lnSpc>
                <a:spcPct val="100000"/>
              </a:lnSpc>
              <a:defRPr lang="it-IT" sz="4000"/>
            </a:lvl1pPr>
          </a:lstStyle>
          <a:p>
            <a:pPr rtl="0"/>
            <a:r>
              <a:rPr lang="it-IT" noProof="0"/>
              <a:t>Fare clic per modificare lo stile del titolo dello schema</a:t>
            </a:r>
          </a:p>
        </p:txBody>
      </p:sp>
    </p:spTree>
    <p:extLst>
      <p:ext uri="{BB962C8B-B14F-4D97-AF65-F5344CB8AC3E}">
        <p14:creationId xmlns:p14="http://schemas.microsoft.com/office/powerpoint/2010/main" val="3610051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722BDA7-8BE9-42D5-ACF1-0F51423A206E}"/>
              </a:ext>
            </a:extLst>
          </p:cNvPr>
          <p:cNvSpPr>
            <a:spLocks noGrp="1"/>
          </p:cNvSpPr>
          <p:nvPr>
            <p:ph type="title"/>
          </p:nvPr>
        </p:nvSpPr>
        <p:spPr>
          <a:xfrm>
            <a:off x="831850" y="1709738"/>
            <a:ext cx="10515600" cy="2852737"/>
          </a:xfrm>
        </p:spPr>
        <p:txBody>
          <a:bodyPr rtlCol="0" anchor="b"/>
          <a:lstStyle>
            <a:lvl1pPr>
              <a:defRPr lang="it-IT" sz="6000"/>
            </a:lvl1pPr>
          </a:lstStyle>
          <a:p>
            <a:pPr rtl="0"/>
            <a:r>
              <a:rPr lang="it-IT"/>
              <a:t>Fare clic per modificare lo stile del titolo dello schema</a:t>
            </a:r>
          </a:p>
        </p:txBody>
      </p:sp>
      <p:sp>
        <p:nvSpPr>
          <p:cNvPr id="3" name="Segnaposto testo 2">
            <a:extLst>
              <a:ext uri="{FF2B5EF4-FFF2-40B4-BE49-F238E27FC236}">
                <a16:creationId xmlns:a16="http://schemas.microsoft.com/office/drawing/2014/main" id="{71CEF73F-3CCA-4312-8E9C-2B4629DA1F66}"/>
              </a:ext>
            </a:extLst>
          </p:cNvPr>
          <p:cNvSpPr>
            <a:spLocks noGrp="1"/>
          </p:cNvSpPr>
          <p:nvPr>
            <p:ph type="body" idx="1"/>
          </p:nvPr>
        </p:nvSpPr>
        <p:spPr>
          <a:xfrm>
            <a:off x="831850" y="4589463"/>
            <a:ext cx="10515600" cy="1500187"/>
          </a:xfrm>
        </p:spPr>
        <p:txBody>
          <a:bodyPr rtlCol="0"/>
          <a:lstStyle>
            <a:lvl1pPr marL="0" indent="0">
              <a:buNone/>
              <a:defRPr lang="it-IT" sz="2400">
                <a:solidFill>
                  <a:schemeClr val="tx1">
                    <a:tint val="75000"/>
                  </a:schemeClr>
                </a:solidFill>
              </a:defRPr>
            </a:lvl1pPr>
            <a:lvl2pPr marL="457200" indent="0">
              <a:buNone/>
              <a:defRPr lang="it-IT" sz="2000">
                <a:solidFill>
                  <a:schemeClr val="tx1">
                    <a:tint val="75000"/>
                  </a:schemeClr>
                </a:solidFill>
              </a:defRPr>
            </a:lvl2pPr>
            <a:lvl3pPr marL="914400" indent="0">
              <a:buNone/>
              <a:defRPr lang="it-IT" sz="1800">
                <a:solidFill>
                  <a:schemeClr val="tx1">
                    <a:tint val="75000"/>
                  </a:schemeClr>
                </a:solidFill>
              </a:defRPr>
            </a:lvl3pPr>
            <a:lvl4pPr marL="1371600" indent="0">
              <a:buNone/>
              <a:defRPr lang="it-IT" sz="1600">
                <a:solidFill>
                  <a:schemeClr val="tx1">
                    <a:tint val="75000"/>
                  </a:schemeClr>
                </a:solidFill>
              </a:defRPr>
            </a:lvl4pPr>
            <a:lvl5pPr marL="1828800" indent="0">
              <a:buNone/>
              <a:defRPr lang="it-IT" sz="1600">
                <a:solidFill>
                  <a:schemeClr val="tx1">
                    <a:tint val="75000"/>
                  </a:schemeClr>
                </a:solidFill>
              </a:defRPr>
            </a:lvl5pPr>
            <a:lvl6pPr marL="2286000" indent="0">
              <a:buNone/>
              <a:defRPr lang="it-IT" sz="1600">
                <a:solidFill>
                  <a:schemeClr val="tx1">
                    <a:tint val="75000"/>
                  </a:schemeClr>
                </a:solidFill>
              </a:defRPr>
            </a:lvl6pPr>
            <a:lvl7pPr marL="2743200" indent="0">
              <a:buNone/>
              <a:defRPr lang="it-IT" sz="1600">
                <a:solidFill>
                  <a:schemeClr val="tx1">
                    <a:tint val="75000"/>
                  </a:schemeClr>
                </a:solidFill>
              </a:defRPr>
            </a:lvl7pPr>
            <a:lvl8pPr marL="3200400" indent="0">
              <a:buNone/>
              <a:defRPr lang="it-IT" sz="1600">
                <a:solidFill>
                  <a:schemeClr val="tx1">
                    <a:tint val="75000"/>
                  </a:schemeClr>
                </a:solidFill>
              </a:defRPr>
            </a:lvl8pPr>
            <a:lvl9pPr marL="3657600" indent="0">
              <a:buNone/>
              <a:defRPr lang="it-IT" sz="1600">
                <a:solidFill>
                  <a:schemeClr val="tx1">
                    <a:tint val="75000"/>
                  </a:schemeClr>
                </a:solidFill>
              </a:defRPr>
            </a:lvl9pPr>
          </a:lstStyle>
          <a:p>
            <a:pPr lvl="0" rtl="0"/>
            <a:r>
              <a:rPr lang="it-IT"/>
              <a:t>Fare clic per modificare gli stili del testo dello schema</a:t>
            </a:r>
          </a:p>
        </p:txBody>
      </p:sp>
      <p:sp>
        <p:nvSpPr>
          <p:cNvPr id="4" name="Segnaposto numero diapositiva 3">
            <a:extLst>
              <a:ext uri="{FF2B5EF4-FFF2-40B4-BE49-F238E27FC236}">
                <a16:creationId xmlns:a16="http://schemas.microsoft.com/office/drawing/2014/main" id="{293BF716-502C-4821-A3A0-19C2C508EED1}"/>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rtl="0"/>
              <a:t>‹N›</a:t>
            </a:fld>
            <a:endParaRPr lang="it-IT" dirty="0"/>
          </a:p>
        </p:txBody>
      </p:sp>
    </p:spTree>
    <p:extLst>
      <p:ext uri="{BB962C8B-B14F-4D97-AF65-F5344CB8AC3E}">
        <p14:creationId xmlns:p14="http://schemas.microsoft.com/office/powerpoint/2010/main" val="2665983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448E4AFE-E166-4B84-B0C8-9205038D8033}"/>
              </a:ext>
            </a:extLst>
          </p:cNvPr>
          <p:cNvPicPr>
            <a:picLocks noChangeAspect="1"/>
          </p:cNvPicPr>
          <p:nvPr userDrawn="1"/>
        </p:nvPicPr>
        <p:blipFill>
          <a:blip r:embed="rId16" cstate="screen">
            <a:extLst>
              <a:ext uri="{28A0092B-C50C-407E-A947-70E740481C1C}">
                <a14:useLocalDpi xmlns:a14="http://schemas.microsoft.com/office/drawing/2010/main"/>
              </a:ext>
            </a:extLst>
          </a:blip>
          <a:stretch>
            <a:fillRect/>
          </a:stretch>
        </p:blipFill>
        <p:spPr>
          <a:xfrm flipV="1">
            <a:off x="0" y="0"/>
            <a:ext cx="12192000" cy="6858000"/>
          </a:xfrm>
          <a:prstGeom prst="rect">
            <a:avLst/>
          </a:prstGeom>
        </p:spPr>
      </p:pic>
      <p:sp>
        <p:nvSpPr>
          <p:cNvPr id="2" name="Segnaposto titolo 1">
            <a:extLst>
              <a:ext uri="{FF2B5EF4-FFF2-40B4-BE49-F238E27FC236}">
                <a16:creationId xmlns:a16="http://schemas.microsoft.com/office/drawing/2014/main" id="{6C617517-B672-49BA-AC6E-AB66D0639A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defPPr>
              <a:defRPr lang="it-IT"/>
            </a:defPPr>
          </a:lstStyle>
          <a:p>
            <a:pPr rtl="0"/>
            <a:r>
              <a:rPr lang="it-IT"/>
              <a:t>Fare clic per modificare lo stile del titolo</a:t>
            </a:r>
          </a:p>
        </p:txBody>
      </p:sp>
      <p:sp>
        <p:nvSpPr>
          <p:cNvPr id="3" name="Segnaposto testo 2">
            <a:extLst>
              <a:ext uri="{FF2B5EF4-FFF2-40B4-BE49-F238E27FC236}">
                <a16:creationId xmlns:a16="http://schemas.microsoft.com/office/drawing/2014/main" id="{6EC92C27-7843-4B22-9200-B7304E6AE4CD}"/>
              </a:ext>
            </a:extLst>
          </p:cNvPr>
          <p:cNvSpPr>
            <a:spLocks noGrp="1"/>
          </p:cNvSpPr>
          <p:nvPr>
            <p:ph type="body" idx="1"/>
          </p:nvPr>
        </p:nvSpPr>
        <p:spPr>
          <a:xfrm>
            <a:off x="838200" y="1825625"/>
            <a:ext cx="10515598" cy="4351338"/>
          </a:xfrm>
          <a:prstGeom prst="rect">
            <a:avLst/>
          </a:prstGeom>
        </p:spPr>
        <p:txBody>
          <a:bodyPr vert="horz" lIns="91440" tIns="45720" rIns="91440" bIns="45720" rtlCol="0">
            <a:normAutofit/>
          </a:bodyPr>
          <a:lstStyle>
            <a:defPPr>
              <a:defRPr lang="it-IT"/>
            </a:def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p>
        </p:txBody>
      </p:sp>
      <p:sp>
        <p:nvSpPr>
          <p:cNvPr id="6" name="Segnaposto numero diapositiva 5">
            <a:extLst>
              <a:ext uri="{FF2B5EF4-FFF2-40B4-BE49-F238E27FC236}">
                <a16:creationId xmlns:a16="http://schemas.microsoft.com/office/drawing/2014/main" id="{52DB4F10-F75B-41A8-B994-BFF68949E59A}"/>
              </a:ext>
            </a:extLst>
          </p:cNvPr>
          <p:cNvSpPr>
            <a:spLocks noGrp="1"/>
          </p:cNvSpPr>
          <p:nvPr>
            <p:ph type="sldNum" sz="quarter" idx="4"/>
          </p:nvPr>
        </p:nvSpPr>
        <p:spPr>
          <a:xfrm>
            <a:off x="11353800" y="6361475"/>
            <a:ext cx="838200" cy="360000"/>
          </a:xfrm>
          <a:prstGeom prst="rect">
            <a:avLst/>
          </a:prstGeom>
          <a:solidFill>
            <a:schemeClr val="tx1">
              <a:lumMod val="85000"/>
              <a:lumOff val="15000"/>
            </a:schemeClr>
          </a:solidFill>
        </p:spPr>
        <p:txBody>
          <a:bodyPr vert="horz" lIns="91440" tIns="45720" rIns="91440" bIns="45720" rtlCol="0" anchor="ctr"/>
          <a:lstStyle>
            <a:lvl1pPr algn="ctr">
              <a:defRPr lang="it-IT" sz="1200">
                <a:solidFill>
                  <a:schemeClr val="bg1"/>
                </a:solidFill>
              </a:defRPr>
            </a:lvl1pPr>
          </a:lstStyle>
          <a:p>
            <a:pPr rtl="0"/>
            <a:r>
              <a:rPr lang="it-IT"/>
              <a:t>PAGINA </a:t>
            </a:r>
            <a:fld id="{4A9B5881-4007-4345-955A-79C2656F0C49}" type="slidenum">
              <a:rPr lang="it-IT" smtClean="0"/>
              <a:pPr rtl="0"/>
              <a:t>‹N›</a:t>
            </a:fld>
            <a:endParaRPr lang="it-IT" dirty="0"/>
          </a:p>
        </p:txBody>
      </p:sp>
      <p:sp>
        <p:nvSpPr>
          <p:cNvPr id="7" name="Rettangolo 6">
            <a:extLst>
              <a:ext uri="{FF2B5EF4-FFF2-40B4-BE49-F238E27FC236}">
                <a16:creationId xmlns:a16="http://schemas.microsoft.com/office/drawing/2014/main" id="{512D21E2-8DEB-4F43-A26E-B8DA900A9230}"/>
              </a:ext>
            </a:extLst>
          </p:cNvPr>
          <p:cNvSpPr/>
          <p:nvPr userDrawn="1"/>
        </p:nvSpPr>
        <p:spPr>
          <a:xfrm>
            <a:off x="0" y="6721475"/>
            <a:ext cx="12192000" cy="136525"/>
          </a:xfrm>
          <a:prstGeom prst="rect">
            <a:avLst/>
          </a:prstGeom>
          <a:gradFill>
            <a:gsLst>
              <a:gs pos="0">
                <a:schemeClr val="accent2"/>
              </a:gs>
              <a:gs pos="100000">
                <a:schemeClr val="tx1">
                  <a:lumMod val="75000"/>
                  <a:lumOff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t-IT"/>
            </a:defPPr>
          </a:lstStyle>
          <a:p>
            <a:pPr algn="ctr" rtl="0"/>
            <a:endParaRPr lang="it-IT" dirty="0"/>
          </a:p>
        </p:txBody>
      </p:sp>
      <p:sp>
        <p:nvSpPr>
          <p:cNvPr id="8" name="Rettangolo 7">
            <a:extLst>
              <a:ext uri="{FF2B5EF4-FFF2-40B4-BE49-F238E27FC236}">
                <a16:creationId xmlns:a16="http://schemas.microsoft.com/office/drawing/2014/main" id="{35CD3143-7FD1-40EA-AA4A-47C72380AEC2}"/>
              </a:ext>
            </a:extLst>
          </p:cNvPr>
          <p:cNvSpPr/>
          <p:nvPr userDrawn="1"/>
        </p:nvSpPr>
        <p:spPr>
          <a:xfrm>
            <a:off x="11353798" y="6721474"/>
            <a:ext cx="838201" cy="1365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t-IT"/>
            </a:defPPr>
          </a:lstStyle>
          <a:p>
            <a:pPr algn="ctr" rtl="0"/>
            <a:endParaRPr lang="it-IT" dirty="0"/>
          </a:p>
        </p:txBody>
      </p:sp>
    </p:spTree>
    <p:extLst>
      <p:ext uri="{BB962C8B-B14F-4D97-AF65-F5344CB8AC3E}">
        <p14:creationId xmlns:p14="http://schemas.microsoft.com/office/powerpoint/2010/main" val="3853920126"/>
      </p:ext>
    </p:extLst>
  </p:cSld>
  <p:clrMap bg1="lt1" tx1="dk1" bg2="lt2" tx2="dk2" accent1="accent1" accent2="accent2" accent3="accent3" accent4="accent4" accent5="accent5" accent6="accent6" hlink="hlink" folHlink="folHlink"/>
  <p:sldLayoutIdLst>
    <p:sldLayoutId id="2147483661" r:id="rId1"/>
    <p:sldLayoutId id="2147483659" r:id="rId2"/>
    <p:sldLayoutId id="2147483660" r:id="rId3"/>
    <p:sldLayoutId id="2147483665" r:id="rId4"/>
    <p:sldLayoutId id="2147483666" r:id="rId5"/>
    <p:sldLayoutId id="2147483650" r:id="rId6"/>
    <p:sldLayoutId id="2147483663" r:id="rId7"/>
    <p:sldLayoutId id="2147483664" r:id="rId8"/>
    <p:sldLayoutId id="2147483651" r:id="rId9"/>
    <p:sldLayoutId id="2147483652" r:id="rId10"/>
    <p:sldLayoutId id="2147483653" r:id="rId11"/>
    <p:sldLayoutId id="2147483654" r:id="rId12"/>
    <p:sldLayoutId id="2147483655" r:id="rId13"/>
    <p:sldLayoutId id="2147483656" r:id="rId14"/>
  </p:sldLayoutIdLst>
  <p:hf hdr="0" ftr="0" dt="0"/>
  <p:txStyles>
    <p:titleStyle>
      <a:lvl1pPr algn="l" defTabSz="914400" rtl="0" eaLnBrk="1" latinLnBrk="0" hangingPunct="1">
        <a:lnSpc>
          <a:spcPct val="90000"/>
        </a:lnSpc>
        <a:spcBef>
          <a:spcPct val="0"/>
        </a:spcBef>
        <a:buNone/>
        <a:defRPr lang="it-IT"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Wingdings" panose="05000000000000000000" pitchFamily="2" charset="2"/>
        <a:buChar char="§"/>
        <a:defRPr lang="it-IT"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lang="it-IT"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lang="it-IT"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lang="it-IT"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lang="it-IT"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it-IT"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it-IT"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it-IT"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it-IT" sz="1800" kern="1200">
          <a:solidFill>
            <a:schemeClr val="tx1"/>
          </a:solidFill>
          <a:latin typeface="+mn-lt"/>
          <a:ea typeface="+mn-ea"/>
          <a:cs typeface="+mn-cs"/>
        </a:defRPr>
      </a:lvl9pPr>
    </p:bodyStyle>
    <p:otherStyle>
      <a:defPPr>
        <a:defRPr lang="it-IT"/>
      </a:defPPr>
      <a:lvl1pPr marL="0" algn="l" defTabSz="914400" rtl="0" eaLnBrk="1" latinLnBrk="0" hangingPunct="1">
        <a:defRPr lang="it-IT" sz="1800" kern="1200">
          <a:solidFill>
            <a:schemeClr val="tx1"/>
          </a:solidFill>
          <a:latin typeface="+mn-lt"/>
          <a:ea typeface="+mn-ea"/>
          <a:cs typeface="+mn-cs"/>
        </a:defRPr>
      </a:lvl1pPr>
      <a:lvl2pPr marL="457200" algn="l" defTabSz="914400" rtl="0" eaLnBrk="1" latinLnBrk="0" hangingPunct="1">
        <a:defRPr lang="it-IT" sz="1800" kern="1200">
          <a:solidFill>
            <a:schemeClr val="tx1"/>
          </a:solidFill>
          <a:latin typeface="+mn-lt"/>
          <a:ea typeface="+mn-ea"/>
          <a:cs typeface="+mn-cs"/>
        </a:defRPr>
      </a:lvl2pPr>
      <a:lvl3pPr marL="914400" algn="l" defTabSz="914400" rtl="0" eaLnBrk="1" latinLnBrk="0" hangingPunct="1">
        <a:defRPr lang="it-IT" sz="1800" kern="1200">
          <a:solidFill>
            <a:schemeClr val="tx1"/>
          </a:solidFill>
          <a:latin typeface="+mn-lt"/>
          <a:ea typeface="+mn-ea"/>
          <a:cs typeface="+mn-cs"/>
        </a:defRPr>
      </a:lvl3pPr>
      <a:lvl4pPr marL="1371600" algn="l" defTabSz="914400" rtl="0" eaLnBrk="1" latinLnBrk="0" hangingPunct="1">
        <a:defRPr lang="it-IT" sz="1800" kern="1200">
          <a:solidFill>
            <a:schemeClr val="tx1"/>
          </a:solidFill>
          <a:latin typeface="+mn-lt"/>
          <a:ea typeface="+mn-ea"/>
          <a:cs typeface="+mn-cs"/>
        </a:defRPr>
      </a:lvl4pPr>
      <a:lvl5pPr marL="1828800" algn="l" defTabSz="914400" rtl="0" eaLnBrk="1" latinLnBrk="0" hangingPunct="1">
        <a:defRPr lang="it-IT" sz="1800" kern="1200">
          <a:solidFill>
            <a:schemeClr val="tx1"/>
          </a:solidFill>
          <a:latin typeface="+mn-lt"/>
          <a:ea typeface="+mn-ea"/>
          <a:cs typeface="+mn-cs"/>
        </a:defRPr>
      </a:lvl5pPr>
      <a:lvl6pPr marL="2286000" algn="l" defTabSz="914400" rtl="0" eaLnBrk="1" latinLnBrk="0" hangingPunct="1">
        <a:defRPr lang="it-IT" sz="1800" kern="1200">
          <a:solidFill>
            <a:schemeClr val="tx1"/>
          </a:solidFill>
          <a:latin typeface="+mn-lt"/>
          <a:ea typeface="+mn-ea"/>
          <a:cs typeface="+mn-cs"/>
        </a:defRPr>
      </a:lvl6pPr>
      <a:lvl7pPr marL="2743200" algn="l" defTabSz="914400" rtl="0" eaLnBrk="1" latinLnBrk="0" hangingPunct="1">
        <a:defRPr lang="it-IT" sz="1800" kern="1200">
          <a:solidFill>
            <a:schemeClr val="tx1"/>
          </a:solidFill>
          <a:latin typeface="+mn-lt"/>
          <a:ea typeface="+mn-ea"/>
          <a:cs typeface="+mn-cs"/>
        </a:defRPr>
      </a:lvl7pPr>
      <a:lvl8pPr marL="3200400" algn="l" defTabSz="914400" rtl="0" eaLnBrk="1" latinLnBrk="0" hangingPunct="1">
        <a:defRPr lang="it-IT" sz="1800" kern="1200">
          <a:solidFill>
            <a:schemeClr val="tx1"/>
          </a:solidFill>
          <a:latin typeface="+mn-lt"/>
          <a:ea typeface="+mn-ea"/>
          <a:cs typeface="+mn-cs"/>
        </a:defRPr>
      </a:lvl8pPr>
      <a:lvl9pPr marL="3657600" algn="l" defTabSz="914400" rtl="0" eaLnBrk="1" latinLnBrk="0" hangingPunct="1">
        <a:defRPr lang="it-IT"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hyperlink" Target="https://neptune.ai/blog/how-to-choose-a-learning-rate-scheduler" TargetMode="Externa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5.png"/><Relationship Id="rId7" Type="http://schemas.openxmlformats.org/officeDocument/2006/relationships/image" Target="../media/image27.png"/><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image" Target="../media/image260.png"/><Relationship Id="rId5" Type="http://schemas.openxmlformats.org/officeDocument/2006/relationships/image" Target="../media/image26.png"/><Relationship Id="rId4" Type="http://schemas.openxmlformats.org/officeDocument/2006/relationships/image" Target="../media/image240.png"/></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9.png"/><Relationship Id="rId7" Type="http://schemas.openxmlformats.org/officeDocument/2006/relationships/image" Target="../media/image32.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8.png"/><Relationship Id="rId9" Type="http://schemas.openxmlformats.org/officeDocument/2006/relationships/image" Target="../media/image34.png"/></Relationships>
</file>

<file path=ppt/slides/_rels/slide17.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46.png"/><Relationship Id="rId3" Type="http://schemas.openxmlformats.org/officeDocument/2006/relationships/image" Target="../media/image36.png"/><Relationship Id="rId7" Type="http://schemas.openxmlformats.org/officeDocument/2006/relationships/image" Target="../media/image40.png"/><Relationship Id="rId12" Type="http://schemas.openxmlformats.org/officeDocument/2006/relationships/image" Target="../media/image45.png"/><Relationship Id="rId2" Type="http://schemas.openxmlformats.org/officeDocument/2006/relationships/image" Target="../media/image35.png"/><Relationship Id="rId16" Type="http://schemas.openxmlformats.org/officeDocument/2006/relationships/image" Target="../media/image49.png"/><Relationship Id="rId1" Type="http://schemas.openxmlformats.org/officeDocument/2006/relationships/slideLayout" Target="../slideLayouts/slideLayout7.xml"/><Relationship Id="rId6" Type="http://schemas.openxmlformats.org/officeDocument/2006/relationships/image" Target="../media/image39.png"/><Relationship Id="rId11" Type="http://schemas.openxmlformats.org/officeDocument/2006/relationships/image" Target="../media/image44.png"/><Relationship Id="rId5" Type="http://schemas.openxmlformats.org/officeDocument/2006/relationships/image" Target="../media/image38.png"/><Relationship Id="rId15" Type="http://schemas.openxmlformats.org/officeDocument/2006/relationships/image" Target="../media/image48.png"/><Relationship Id="rId10" Type="http://schemas.openxmlformats.org/officeDocument/2006/relationships/image" Target="../media/image43.png"/><Relationship Id="rId4" Type="http://schemas.openxmlformats.org/officeDocument/2006/relationships/image" Target="../media/image37.png"/><Relationship Id="rId9" Type="http://schemas.openxmlformats.org/officeDocument/2006/relationships/image" Target="../media/image42.png"/><Relationship Id="rId14" Type="http://schemas.openxmlformats.org/officeDocument/2006/relationships/image" Target="../media/image47.png"/></Relationships>
</file>

<file path=ppt/slides/_rels/slide18.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image" Target="../media/image50.png"/><Relationship Id="rId1" Type="http://schemas.openxmlformats.org/officeDocument/2006/relationships/slideLayout" Target="../slideLayouts/slideLayout7.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1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hyperlink" Target="https://www.kaggle.com/datasets/jp797498e/twitter-entity-sentiment-analysis/data" TargetMode="External"/><Relationship Id="rId1" Type="http://schemas.openxmlformats.org/officeDocument/2006/relationships/slideLayout" Target="../slideLayouts/slideLayout7.xml"/><Relationship Id="rId4" Type="http://schemas.openxmlformats.org/officeDocument/2006/relationships/image" Target="../media/image57.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90.png"/><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1.png"/></Relationships>
</file>

<file path=ppt/slides/_rels/slide2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7.xml"/><Relationship Id="rId4" Type="http://schemas.openxmlformats.org/officeDocument/2006/relationships/image" Target="../media/image64.png"/></Relationships>
</file>

<file path=ppt/slides/_rels/slide2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7.xml"/><Relationship Id="rId6" Type="http://schemas.openxmlformats.org/officeDocument/2006/relationships/image" Target="../media/image57.png"/><Relationship Id="rId5" Type="http://schemas.openxmlformats.org/officeDocument/2006/relationships/image" Target="../media/image68.png"/><Relationship Id="rId4" Type="http://schemas.openxmlformats.org/officeDocument/2006/relationships/image" Target="../media/image67.png"/></Relationships>
</file>

<file path=ppt/slides/_rels/slide28.xml.rels><?xml version="1.0" encoding="UTF-8" standalone="yes"?>
<Relationships xmlns="http://schemas.openxmlformats.org/package/2006/relationships"><Relationship Id="rId3" Type="http://schemas.openxmlformats.org/officeDocument/2006/relationships/hyperlink" Target="https://pytorch.org/" TargetMode="External"/><Relationship Id="rId2" Type="http://schemas.openxmlformats.org/officeDocument/2006/relationships/hyperlink" Target="https://www.geeksforgeeks.org/" TargetMode="External"/><Relationship Id="rId1" Type="http://schemas.openxmlformats.org/officeDocument/2006/relationships/slideLayout" Target="../slideLayouts/slideLayout7.xml"/><Relationship Id="rId6" Type="http://schemas.openxmlformats.org/officeDocument/2006/relationships/hyperlink" Target="https://neptune.ai/blog/how-to-choose-a-learning-rate" TargetMode="External"/><Relationship Id="rId5" Type="http://schemas.openxmlformats.org/officeDocument/2006/relationships/hyperlink" Target="https://www.kaggle.com/" TargetMode="External"/><Relationship Id="rId4" Type="http://schemas.openxmlformats.org/officeDocument/2006/relationships/hyperlink" Target="https://huggingface.co/"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E10C5037-DA4A-44E2-A9FB-84B1498768A7}"/>
              </a:ext>
            </a:extLst>
          </p:cNvPr>
          <p:cNvSpPr>
            <a:spLocks noGrp="1"/>
          </p:cNvSpPr>
          <p:nvPr>
            <p:ph type="title"/>
          </p:nvPr>
        </p:nvSpPr>
        <p:spPr>
          <a:xfrm>
            <a:off x="574710" y="2944463"/>
            <a:ext cx="10515600" cy="969073"/>
          </a:xfrm>
        </p:spPr>
        <p:txBody>
          <a:bodyPr rtlCol="0"/>
          <a:lstStyle>
            <a:defPPr>
              <a:defRPr lang="it-IT"/>
            </a:defPPr>
          </a:lstStyle>
          <a:p>
            <a:pPr algn="ctr" rtl="0"/>
            <a:r>
              <a:rPr lang="it-IT" dirty="0">
                <a:latin typeface="Lato" panose="020F0502020204030203" pitchFamily="34" charset="0"/>
                <a:ea typeface="ADLaM Display" panose="020F0502020204030204" pitchFamily="2" charset="0"/>
                <a:cs typeface="Lato" panose="020F0502020204030203" pitchFamily="34" charset="0"/>
              </a:rPr>
              <a:t>DEEP LEARNING</a:t>
            </a:r>
          </a:p>
        </p:txBody>
      </p:sp>
      <p:sp>
        <p:nvSpPr>
          <p:cNvPr id="6" name="Segnaposto testo 5">
            <a:extLst>
              <a:ext uri="{FF2B5EF4-FFF2-40B4-BE49-F238E27FC236}">
                <a16:creationId xmlns:a16="http://schemas.microsoft.com/office/drawing/2014/main" id="{1397C2DB-90F2-4971-AC44-7CDDF5A3B552}"/>
              </a:ext>
            </a:extLst>
          </p:cNvPr>
          <p:cNvSpPr>
            <a:spLocks noGrp="1"/>
          </p:cNvSpPr>
          <p:nvPr>
            <p:ph type="body" idx="1"/>
          </p:nvPr>
        </p:nvSpPr>
        <p:spPr>
          <a:xfrm>
            <a:off x="2221738" y="3913536"/>
            <a:ext cx="7031990" cy="1500187"/>
          </a:xfrm>
        </p:spPr>
        <p:txBody>
          <a:bodyPr rtlCol="0">
            <a:normAutofit/>
          </a:bodyPr>
          <a:lstStyle>
            <a:defPPr>
              <a:defRPr lang="it-IT"/>
            </a:defPPr>
          </a:lstStyle>
          <a:p>
            <a:pPr rtl="0"/>
            <a:r>
              <a:rPr lang="it-IT" dirty="0"/>
              <a:t>PROGETTO MODULO DEEP LEARNING   A.A. 2023/2024 </a:t>
            </a:r>
          </a:p>
        </p:txBody>
      </p:sp>
      <p:sp>
        <p:nvSpPr>
          <p:cNvPr id="15" name="Segnaposto numero diapositiva 14">
            <a:extLst>
              <a:ext uri="{FF2B5EF4-FFF2-40B4-BE49-F238E27FC236}">
                <a16:creationId xmlns:a16="http://schemas.microsoft.com/office/drawing/2014/main" id="{26F5C050-EB87-421A-8A5C-E6CB30102699}"/>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a:t>1</a:t>
            </a:fld>
            <a:endParaRPr lang="it-IT"/>
          </a:p>
        </p:txBody>
      </p:sp>
    </p:spTree>
    <p:extLst>
      <p:ext uri="{BB962C8B-B14F-4D97-AF65-F5344CB8AC3E}">
        <p14:creationId xmlns:p14="http://schemas.microsoft.com/office/powerpoint/2010/main" val="1136250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a16="http://schemas.microsoft.com/office/drawing/2014/main"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10</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LSTM</a:t>
            </a:r>
          </a:p>
        </p:txBody>
      </p:sp>
      <p:sp>
        <p:nvSpPr>
          <p:cNvPr id="2" name="CasellaDiTesto 1">
            <a:extLst>
              <a:ext uri="{FF2B5EF4-FFF2-40B4-BE49-F238E27FC236}">
                <a16:creationId xmlns:a16="http://schemas.microsoft.com/office/drawing/2014/main" id="{C0CF5A7A-A731-47E3-6F2E-FD8A6C82F932}"/>
              </a:ext>
            </a:extLst>
          </p:cNvPr>
          <p:cNvSpPr txBox="1"/>
          <p:nvPr/>
        </p:nvSpPr>
        <p:spPr>
          <a:xfrm>
            <a:off x="201354" y="2148319"/>
            <a:ext cx="6434759" cy="3662541"/>
          </a:xfrm>
          <a:prstGeom prst="rect">
            <a:avLst/>
          </a:prstGeom>
          <a:noFill/>
        </p:spPr>
        <p:txBody>
          <a:bodyPr wrap="square" rtlCol="0">
            <a:spAutoFit/>
          </a:bodyPr>
          <a:lstStyle/>
          <a:p>
            <a:r>
              <a:rPr lang="it-IT" dirty="0">
                <a:solidFill>
                  <a:schemeClr val="bg1"/>
                </a:solidFill>
              </a:rPr>
              <a:t>Le </a:t>
            </a:r>
            <a:r>
              <a:rPr lang="it-IT" b="1" dirty="0">
                <a:solidFill>
                  <a:schemeClr val="bg1"/>
                </a:solidFill>
              </a:rPr>
              <a:t>LSTM</a:t>
            </a:r>
            <a:r>
              <a:rPr lang="it-IT" dirty="0">
                <a:solidFill>
                  <a:schemeClr val="bg1"/>
                </a:solidFill>
              </a:rPr>
              <a:t> (Long Short-</a:t>
            </a:r>
            <a:r>
              <a:rPr lang="it-IT" dirty="0" err="1">
                <a:solidFill>
                  <a:schemeClr val="bg1"/>
                </a:solidFill>
              </a:rPr>
              <a:t>Term</a:t>
            </a:r>
            <a:r>
              <a:rPr lang="it-IT" dirty="0">
                <a:solidFill>
                  <a:schemeClr val="bg1"/>
                </a:solidFill>
              </a:rPr>
              <a:t> Memory) sono una particolare architettura delle reti neurali ricorrenti (RNN), progettata per affrontare specifici limiti delle RNN tradizionali, come il problema della </a:t>
            </a:r>
            <a:r>
              <a:rPr lang="it-IT" dirty="0">
                <a:solidFill>
                  <a:srgbClr val="FF0000"/>
                </a:solidFill>
              </a:rPr>
              <a:t>scomparsa del gradiente</a:t>
            </a:r>
            <a:r>
              <a:rPr lang="it-IT" dirty="0">
                <a:solidFill>
                  <a:schemeClr val="bg1"/>
                </a:solidFill>
              </a:rPr>
              <a:t>.  Le reti LSTM migliorano la </a:t>
            </a:r>
            <a:r>
              <a:rPr lang="it-IT" dirty="0">
                <a:solidFill>
                  <a:srgbClr val="FF0000"/>
                </a:solidFill>
              </a:rPr>
              <a:t>gestione delle dipendenze a lungo termine</a:t>
            </a:r>
            <a:r>
              <a:rPr lang="it-IT" dirty="0">
                <a:solidFill>
                  <a:schemeClr val="bg1"/>
                </a:solidFill>
              </a:rPr>
              <a:t> che le RNN convenzionali hanno difficoltà a mantenere. Le LSTM risolvono questi </a:t>
            </a:r>
            <a:r>
              <a:rPr lang="it-IT" dirty="0">
                <a:solidFill>
                  <a:srgbClr val="FF0000"/>
                </a:solidFill>
              </a:rPr>
              <a:t>problemi</a:t>
            </a:r>
            <a:r>
              <a:rPr lang="it-IT" dirty="0">
                <a:solidFill>
                  <a:schemeClr val="bg1"/>
                </a:solidFill>
              </a:rPr>
              <a:t> introducendo una struttura di memoria che consente di memorizzare e accedere alle informazioni su lunghe sequenze.</a:t>
            </a:r>
          </a:p>
          <a:p>
            <a:r>
              <a:rPr lang="it-IT" dirty="0">
                <a:solidFill>
                  <a:schemeClr val="bg1"/>
                </a:solidFill>
              </a:rPr>
              <a:t>In questo progetto è stata utilizzata una LSTM come decoder, il primo valore di input è stato </a:t>
            </a:r>
            <a:r>
              <a:rPr lang="it-IT" altLang="it-IT" dirty="0">
                <a:solidFill>
                  <a:schemeClr val="bg1"/>
                </a:solidFill>
                <a:latin typeface="Arial" panose="020B0604020202020204" pitchFamily="34" charset="0"/>
              </a:rPr>
              <a:t>il vettore delle caratteristiche dell'immagine (</a:t>
            </a:r>
            <a:r>
              <a:rPr lang="it-IT" altLang="it-IT" dirty="0">
                <a:solidFill>
                  <a:schemeClr val="bg1"/>
                </a:solidFill>
                <a:latin typeface="Arial Unicode MS"/>
              </a:rPr>
              <a:t>features</a:t>
            </a:r>
            <a:r>
              <a:rPr lang="it-IT" altLang="it-IT" dirty="0">
                <a:solidFill>
                  <a:schemeClr val="bg1"/>
                </a:solidFill>
              </a:rPr>
              <a:t>).</a:t>
            </a:r>
            <a:endParaRPr lang="it-IT" altLang="it-IT" dirty="0">
              <a:solidFill>
                <a:schemeClr val="bg1"/>
              </a:solidFill>
              <a:latin typeface="Arial" panose="020B0604020202020204" pitchFamily="34" charset="0"/>
            </a:endParaRPr>
          </a:p>
          <a:p>
            <a:endParaRPr lang="it-IT" dirty="0">
              <a:solidFill>
                <a:schemeClr val="bg1"/>
              </a:solidFill>
            </a:endParaRPr>
          </a:p>
          <a:p>
            <a:endParaRPr lang="it-IT" sz="1600" dirty="0">
              <a:solidFill>
                <a:schemeClr val="bg1"/>
              </a:solidFill>
            </a:endParaRPr>
          </a:p>
        </p:txBody>
      </p:sp>
      <p:pic>
        <p:nvPicPr>
          <p:cNvPr id="6" name="Immagine 5" descr="Immagine che contiene diagramma, schermata, Piano&#10;&#10;Descrizione generata automaticamente">
            <a:extLst>
              <a:ext uri="{FF2B5EF4-FFF2-40B4-BE49-F238E27FC236}">
                <a16:creationId xmlns:a16="http://schemas.microsoft.com/office/drawing/2014/main" id="{41E6C59E-1C6E-1F88-94FA-0F3B185B50DD}"/>
              </a:ext>
            </a:extLst>
          </p:cNvPr>
          <p:cNvPicPr>
            <a:picLocks noChangeAspect="1"/>
          </p:cNvPicPr>
          <p:nvPr/>
        </p:nvPicPr>
        <p:blipFill>
          <a:blip r:embed="rId3"/>
          <a:stretch>
            <a:fillRect/>
          </a:stretch>
        </p:blipFill>
        <p:spPr>
          <a:xfrm>
            <a:off x="6694959" y="1901471"/>
            <a:ext cx="5369994" cy="3425686"/>
          </a:xfrm>
          <a:prstGeom prst="rect">
            <a:avLst/>
          </a:prstGeom>
        </p:spPr>
      </p:pic>
      <p:sp>
        <p:nvSpPr>
          <p:cNvPr id="7" name="Freccia in giù 6">
            <a:extLst>
              <a:ext uri="{FF2B5EF4-FFF2-40B4-BE49-F238E27FC236}">
                <a16:creationId xmlns:a16="http://schemas.microsoft.com/office/drawing/2014/main" id="{689DE6F6-423C-7523-71D6-C29BA22588DA}"/>
              </a:ext>
            </a:extLst>
          </p:cNvPr>
          <p:cNvSpPr/>
          <p:nvPr/>
        </p:nvSpPr>
        <p:spPr>
          <a:xfrm>
            <a:off x="7624983" y="2469445"/>
            <a:ext cx="83127" cy="683491"/>
          </a:xfrm>
          <a:prstGeom prst="down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CasellaDiTesto 7">
            <a:extLst>
              <a:ext uri="{FF2B5EF4-FFF2-40B4-BE49-F238E27FC236}">
                <a16:creationId xmlns:a16="http://schemas.microsoft.com/office/drawing/2014/main" id="{89D58A9F-70AD-997D-D53E-65752F029595}"/>
              </a:ext>
            </a:extLst>
          </p:cNvPr>
          <p:cNvSpPr txBox="1"/>
          <p:nvPr/>
        </p:nvSpPr>
        <p:spPr>
          <a:xfrm>
            <a:off x="7387917" y="2207406"/>
            <a:ext cx="745067" cy="276999"/>
          </a:xfrm>
          <a:prstGeom prst="rect">
            <a:avLst/>
          </a:prstGeom>
          <a:noFill/>
        </p:spPr>
        <p:txBody>
          <a:bodyPr wrap="square" rtlCol="0">
            <a:spAutoFit/>
          </a:bodyPr>
          <a:lstStyle/>
          <a:p>
            <a:r>
              <a:rPr lang="it-IT" sz="1200" dirty="0">
                <a:latin typeface="Arial" panose="020B0604020202020204" pitchFamily="34" charset="0"/>
                <a:cs typeface="Arial" panose="020B0604020202020204" pitchFamily="34" charset="0"/>
              </a:rPr>
              <a:t>LSTM</a:t>
            </a:r>
          </a:p>
        </p:txBody>
      </p:sp>
      <p:sp>
        <p:nvSpPr>
          <p:cNvPr id="11" name="CasellaDiTesto 10">
            <a:extLst>
              <a:ext uri="{FF2B5EF4-FFF2-40B4-BE49-F238E27FC236}">
                <a16:creationId xmlns:a16="http://schemas.microsoft.com/office/drawing/2014/main" id="{0387AA97-5313-DFFA-EC29-257155F38809}"/>
              </a:ext>
            </a:extLst>
          </p:cNvPr>
          <p:cNvSpPr txBox="1"/>
          <p:nvPr/>
        </p:nvSpPr>
        <p:spPr>
          <a:xfrm>
            <a:off x="127047" y="1679113"/>
            <a:ext cx="6208294" cy="646331"/>
          </a:xfrm>
          <a:prstGeom prst="rect">
            <a:avLst/>
          </a:prstGeom>
          <a:noFill/>
        </p:spPr>
        <p:txBody>
          <a:bodyPr wrap="square">
            <a:spAutoFit/>
          </a:bodyPr>
          <a:lstStyle/>
          <a:p>
            <a:r>
              <a:rPr lang="it-IT" sz="1800" b="1" dirty="0">
                <a:solidFill>
                  <a:schemeClr val="bg1"/>
                </a:solidFill>
              </a:rPr>
              <a:t>Struttura delle LSTM</a:t>
            </a:r>
          </a:p>
          <a:p>
            <a:endParaRPr lang="it-IT" sz="1800" b="1" dirty="0">
              <a:solidFill>
                <a:schemeClr val="bg1"/>
              </a:solidFill>
            </a:endParaRPr>
          </a:p>
        </p:txBody>
      </p:sp>
      <p:sp>
        <p:nvSpPr>
          <p:cNvPr id="13" name="CasellaDiTesto 12">
            <a:extLst>
              <a:ext uri="{FF2B5EF4-FFF2-40B4-BE49-F238E27FC236}">
                <a16:creationId xmlns:a16="http://schemas.microsoft.com/office/drawing/2014/main" id="{6148492F-525C-8272-EB04-26C3C63E7C85}"/>
              </a:ext>
            </a:extLst>
          </p:cNvPr>
          <p:cNvSpPr txBox="1"/>
          <p:nvPr/>
        </p:nvSpPr>
        <p:spPr>
          <a:xfrm>
            <a:off x="245757" y="2195377"/>
            <a:ext cx="6100010" cy="2308324"/>
          </a:xfrm>
          <a:prstGeom prst="rect">
            <a:avLst/>
          </a:prstGeom>
          <a:noFill/>
        </p:spPr>
        <p:txBody>
          <a:bodyPr wrap="square">
            <a:spAutoFit/>
          </a:bodyPr>
          <a:lstStyle/>
          <a:p>
            <a:r>
              <a:rPr lang="it-IT" b="1" dirty="0">
                <a:solidFill>
                  <a:schemeClr val="bg1"/>
                </a:solidFill>
              </a:rPr>
              <a:t>Forget Gate</a:t>
            </a:r>
            <a:r>
              <a:rPr lang="it-IT" dirty="0">
                <a:solidFill>
                  <a:schemeClr val="bg1"/>
                </a:solidFill>
              </a:rPr>
              <a:t>: </a:t>
            </a:r>
            <a:r>
              <a:rPr lang="it-IT" dirty="0">
                <a:solidFill>
                  <a:srgbClr val="FFFFFF"/>
                </a:solidFill>
              </a:rPr>
              <a:t>Dati d</a:t>
            </a:r>
            <a:r>
              <a:rPr lang="it-IT" b="0" i="0" dirty="0">
                <a:solidFill>
                  <a:srgbClr val="FFFFFF"/>
                </a:solidFill>
                <a:effectLst/>
              </a:rPr>
              <a:t>ue ingressi </a:t>
            </a:r>
            <a:r>
              <a:rPr lang="it-IT" b="0" i="0" dirty="0" err="1">
                <a:solidFill>
                  <a:srgbClr val="FFFFFF"/>
                </a:solidFill>
                <a:effectLst/>
              </a:rPr>
              <a:t>x</a:t>
            </a:r>
            <a:r>
              <a:rPr lang="it-IT" b="0" i="0" baseline="-25000" dirty="0" err="1">
                <a:solidFill>
                  <a:srgbClr val="FFFFFF"/>
                </a:solidFill>
                <a:effectLst/>
              </a:rPr>
              <a:t>t</a:t>
            </a:r>
            <a:r>
              <a:rPr lang="it-IT" b="0" i="0" dirty="0">
                <a:solidFill>
                  <a:srgbClr val="FFFFFF"/>
                </a:solidFill>
                <a:effectLst/>
              </a:rPr>
              <a:t>(ingresso in un determinato momento) e h</a:t>
            </a:r>
            <a:r>
              <a:rPr lang="it-IT" b="0" i="0" baseline="-25000" dirty="0">
                <a:solidFill>
                  <a:srgbClr val="FFFFFF"/>
                </a:solidFill>
                <a:effectLst/>
              </a:rPr>
              <a:t>t-1</a:t>
            </a:r>
            <a:r>
              <a:rPr lang="it-IT" b="0" i="0" dirty="0">
                <a:solidFill>
                  <a:srgbClr val="FFFFFF"/>
                </a:solidFill>
                <a:effectLst/>
              </a:rPr>
              <a:t> (uscita della cella precedente) vengono inviati al gate e moltiplicati con matrici di peso seguite dall'aggiunta di bias. Il risultante viene passato attraverso una funzione di attivazione che fornisce un output binario. Se per un particolare stato della cella l'uscita è 0, l'informazione viene dimenticata mentre per l'uscita 1 l'informazione viene conservata per un uso futuro</a:t>
            </a:r>
          </a:p>
        </p:txBody>
      </p:sp>
      <p:sp>
        <p:nvSpPr>
          <p:cNvPr id="15" name="CasellaDiTesto 14">
            <a:extLst>
              <a:ext uri="{FF2B5EF4-FFF2-40B4-BE49-F238E27FC236}">
                <a16:creationId xmlns:a16="http://schemas.microsoft.com/office/drawing/2014/main" id="{B4DDC44F-5B9C-C417-C35A-07E8A236412E}"/>
              </a:ext>
            </a:extLst>
          </p:cNvPr>
          <p:cNvSpPr txBox="1"/>
          <p:nvPr/>
        </p:nvSpPr>
        <p:spPr>
          <a:xfrm>
            <a:off x="131457" y="2195377"/>
            <a:ext cx="6214310" cy="2308324"/>
          </a:xfrm>
          <a:prstGeom prst="rect">
            <a:avLst/>
          </a:prstGeom>
          <a:noFill/>
        </p:spPr>
        <p:txBody>
          <a:bodyPr wrap="square">
            <a:spAutoFit/>
          </a:bodyPr>
          <a:lstStyle/>
          <a:p>
            <a:r>
              <a:rPr lang="it-IT" sz="1800" b="1" dirty="0">
                <a:solidFill>
                  <a:schemeClr val="bg1"/>
                </a:solidFill>
              </a:rPr>
              <a:t>Input/Update Gate</a:t>
            </a:r>
            <a:r>
              <a:rPr lang="it-IT" sz="1800" dirty="0">
                <a:solidFill>
                  <a:schemeClr val="bg1"/>
                </a:solidFill>
              </a:rPr>
              <a:t>: </a:t>
            </a:r>
            <a:r>
              <a:rPr lang="it-IT" sz="1800" b="0" i="0" dirty="0">
                <a:solidFill>
                  <a:srgbClr val="FFFFFF"/>
                </a:solidFill>
                <a:effectLst/>
              </a:rPr>
              <a:t>L'aggiunta di informazioni utili allo stato della cella viene effettuata dall’Input Gate. Le informazioni vengono regolate utilizzando la funzione </a:t>
            </a:r>
            <a:r>
              <a:rPr lang="it-IT" sz="1800" b="0" i="0" dirty="0" err="1">
                <a:solidFill>
                  <a:srgbClr val="FFFFFF"/>
                </a:solidFill>
                <a:effectLst/>
              </a:rPr>
              <a:t>sigmoide</a:t>
            </a:r>
            <a:r>
              <a:rPr lang="it-IT" sz="1800" b="0" i="0" dirty="0">
                <a:solidFill>
                  <a:srgbClr val="FFFFFF"/>
                </a:solidFill>
                <a:effectLst/>
              </a:rPr>
              <a:t> e filtrano i valori da ricordare in modo simile alla Forge </a:t>
            </a:r>
            <a:r>
              <a:rPr lang="it-IT" sz="1800" b="0" i="0" dirty="0" err="1">
                <a:solidFill>
                  <a:srgbClr val="FFFFFF"/>
                </a:solidFill>
                <a:effectLst/>
              </a:rPr>
              <a:t>tGate</a:t>
            </a:r>
            <a:r>
              <a:rPr lang="it-IT" sz="1800" b="0" i="0" dirty="0">
                <a:solidFill>
                  <a:srgbClr val="FFFFFF"/>
                </a:solidFill>
                <a:effectLst/>
              </a:rPr>
              <a:t> utilizzando gli ingressi h</a:t>
            </a:r>
            <a:r>
              <a:rPr lang="it-IT" sz="1800" b="0" i="0" baseline="-25000" dirty="0">
                <a:solidFill>
                  <a:srgbClr val="FFFFFF"/>
                </a:solidFill>
                <a:effectLst/>
              </a:rPr>
              <a:t>t-1</a:t>
            </a:r>
            <a:r>
              <a:rPr lang="it-IT" sz="1800" b="0" i="0" dirty="0">
                <a:solidFill>
                  <a:srgbClr val="FFFFFF"/>
                </a:solidFill>
                <a:effectLst/>
              </a:rPr>
              <a:t> e </a:t>
            </a:r>
            <a:r>
              <a:rPr lang="it-IT" sz="1800" b="0" i="0" dirty="0" err="1">
                <a:solidFill>
                  <a:srgbClr val="FFFFFF"/>
                </a:solidFill>
                <a:effectLst/>
              </a:rPr>
              <a:t>x</a:t>
            </a:r>
            <a:r>
              <a:rPr lang="it-IT" sz="1800" b="0" i="0" baseline="-25000" dirty="0" err="1">
                <a:solidFill>
                  <a:srgbClr val="FFFFFF"/>
                </a:solidFill>
                <a:effectLst/>
              </a:rPr>
              <a:t>t</a:t>
            </a:r>
            <a:r>
              <a:rPr lang="it-IT" sz="1800" b="0" i="0" dirty="0">
                <a:solidFill>
                  <a:srgbClr val="FFFFFF"/>
                </a:solidFill>
                <a:effectLst/>
              </a:rPr>
              <a:t>. Quindi, viene creato un vettore utilizzando la funzione </a:t>
            </a:r>
            <a:r>
              <a:rPr lang="it-IT" sz="1800" b="0" i="1" dirty="0" err="1">
                <a:solidFill>
                  <a:srgbClr val="FFFFFF"/>
                </a:solidFill>
                <a:effectLst/>
              </a:rPr>
              <a:t>tanh</a:t>
            </a:r>
            <a:r>
              <a:rPr lang="it-IT" sz="1800" b="0" i="0" dirty="0">
                <a:solidFill>
                  <a:srgbClr val="FFFFFF"/>
                </a:solidFill>
                <a:effectLst/>
              </a:rPr>
              <a:t> che fornisce un output da -1 a +1, che contiene tutti i possibili valori da h</a:t>
            </a:r>
            <a:r>
              <a:rPr lang="it-IT" sz="1800" b="0" i="0" baseline="-25000" dirty="0">
                <a:solidFill>
                  <a:srgbClr val="FFFFFF"/>
                </a:solidFill>
                <a:effectLst/>
              </a:rPr>
              <a:t>t-1</a:t>
            </a:r>
            <a:r>
              <a:rPr lang="it-IT" sz="1800" b="0" i="0" dirty="0">
                <a:solidFill>
                  <a:srgbClr val="FFFFFF"/>
                </a:solidFill>
                <a:effectLst/>
              </a:rPr>
              <a:t> e </a:t>
            </a:r>
            <a:r>
              <a:rPr lang="it-IT" sz="1800" b="0" i="0" dirty="0" err="1">
                <a:solidFill>
                  <a:srgbClr val="FFFFFF"/>
                </a:solidFill>
                <a:effectLst/>
              </a:rPr>
              <a:t>x</a:t>
            </a:r>
            <a:r>
              <a:rPr lang="it-IT" sz="1800" b="0" i="0" baseline="-25000" dirty="0" err="1">
                <a:solidFill>
                  <a:srgbClr val="FFFFFF"/>
                </a:solidFill>
                <a:effectLst/>
              </a:rPr>
              <a:t>t</a:t>
            </a:r>
            <a:r>
              <a:rPr lang="it-IT" sz="1800" b="0" i="0" dirty="0">
                <a:solidFill>
                  <a:srgbClr val="FFFFFF"/>
                </a:solidFill>
                <a:effectLst/>
              </a:rPr>
              <a:t>. Infine si moltiplicano i valori del vettore ed i valori regolati per ottenere informazioni utili.</a:t>
            </a:r>
            <a:endParaRPr lang="it-IT" sz="1800" dirty="0">
              <a:solidFill>
                <a:schemeClr val="bg1"/>
              </a:solidFill>
            </a:endParaRPr>
          </a:p>
        </p:txBody>
      </p:sp>
      <p:sp>
        <p:nvSpPr>
          <p:cNvPr id="17" name="CasellaDiTesto 16">
            <a:extLst>
              <a:ext uri="{FF2B5EF4-FFF2-40B4-BE49-F238E27FC236}">
                <a16:creationId xmlns:a16="http://schemas.microsoft.com/office/drawing/2014/main" id="{B0226768-A237-C233-2A13-76C82DC9D453}"/>
              </a:ext>
            </a:extLst>
          </p:cNvPr>
          <p:cNvSpPr txBox="1"/>
          <p:nvPr/>
        </p:nvSpPr>
        <p:spPr>
          <a:xfrm>
            <a:off x="131457" y="2207406"/>
            <a:ext cx="6220326" cy="2585323"/>
          </a:xfrm>
          <a:prstGeom prst="rect">
            <a:avLst/>
          </a:prstGeom>
          <a:noFill/>
        </p:spPr>
        <p:txBody>
          <a:bodyPr wrap="square">
            <a:spAutoFit/>
          </a:bodyPr>
          <a:lstStyle/>
          <a:p>
            <a:r>
              <a:rPr lang="it-IT" sz="1800" b="1" dirty="0">
                <a:solidFill>
                  <a:schemeClr val="bg1"/>
                </a:solidFill>
              </a:rPr>
              <a:t>Output Gate</a:t>
            </a:r>
            <a:r>
              <a:rPr lang="it-IT" sz="1800" dirty="0">
                <a:solidFill>
                  <a:schemeClr val="bg1"/>
                </a:solidFill>
              </a:rPr>
              <a:t>: </a:t>
            </a:r>
            <a:r>
              <a:rPr lang="it-IT" b="0" i="0" dirty="0">
                <a:solidFill>
                  <a:srgbClr val="FFFFFF"/>
                </a:solidFill>
                <a:effectLst/>
                <a:latin typeface="Nunito" pitchFamily="2" charset="0"/>
              </a:rPr>
              <a:t>Il compito di estrarre informazioni utili dallo stato corrente della cella da presentare come output è svolto dal gate di output. </a:t>
            </a:r>
            <a:r>
              <a:rPr lang="it-IT" dirty="0">
                <a:solidFill>
                  <a:srgbClr val="FFFFFF"/>
                </a:solidFill>
                <a:latin typeface="Nunito" pitchFamily="2" charset="0"/>
              </a:rPr>
              <a:t>V</a:t>
            </a:r>
            <a:r>
              <a:rPr lang="it-IT" b="0" i="0" dirty="0">
                <a:solidFill>
                  <a:srgbClr val="FFFFFF"/>
                </a:solidFill>
                <a:effectLst/>
                <a:latin typeface="Nunito" pitchFamily="2" charset="0"/>
              </a:rPr>
              <a:t>iene generato un vettore applicando la funzione </a:t>
            </a:r>
            <a:r>
              <a:rPr lang="it-IT" b="0" i="1" dirty="0" err="1">
                <a:solidFill>
                  <a:srgbClr val="FFFFFF"/>
                </a:solidFill>
                <a:effectLst/>
                <a:latin typeface="Nunito" pitchFamily="2" charset="0"/>
              </a:rPr>
              <a:t>tanh</a:t>
            </a:r>
            <a:r>
              <a:rPr lang="it-IT" b="0" i="0" dirty="0">
                <a:solidFill>
                  <a:srgbClr val="FFFFFF"/>
                </a:solidFill>
                <a:effectLst/>
                <a:latin typeface="Nunito" pitchFamily="2" charset="0"/>
              </a:rPr>
              <a:t> sulla cella. Successivamente l'informazione viene regolata tramite la funzione </a:t>
            </a:r>
            <a:r>
              <a:rPr lang="it-IT" b="0" i="0" dirty="0" err="1">
                <a:solidFill>
                  <a:srgbClr val="FFFFFF"/>
                </a:solidFill>
                <a:effectLst/>
                <a:latin typeface="Nunito" pitchFamily="2" charset="0"/>
              </a:rPr>
              <a:t>sigmoide</a:t>
            </a:r>
            <a:r>
              <a:rPr lang="it-IT" b="0" i="0" dirty="0">
                <a:solidFill>
                  <a:srgbClr val="FFFFFF"/>
                </a:solidFill>
                <a:effectLst/>
                <a:latin typeface="Nunito" pitchFamily="2" charset="0"/>
              </a:rPr>
              <a:t> filtrata per i valori da ricordare tramite gli ingressi h</a:t>
            </a:r>
            <a:r>
              <a:rPr lang="it-IT" b="0" i="0" baseline="-25000" dirty="0">
                <a:solidFill>
                  <a:srgbClr val="FFFFFF"/>
                </a:solidFill>
                <a:effectLst/>
                <a:latin typeface="Nunito" pitchFamily="2" charset="0"/>
              </a:rPr>
              <a:t>t-1</a:t>
            </a:r>
            <a:r>
              <a:rPr lang="it-IT" b="0" i="0" dirty="0">
                <a:solidFill>
                  <a:srgbClr val="FFFFFF"/>
                </a:solidFill>
                <a:effectLst/>
                <a:latin typeface="Nunito" pitchFamily="2" charset="0"/>
              </a:rPr>
              <a:t>e </a:t>
            </a:r>
            <a:r>
              <a:rPr lang="it-IT" b="0" i="0" dirty="0" err="1">
                <a:solidFill>
                  <a:srgbClr val="FFFFFF"/>
                </a:solidFill>
                <a:effectLst/>
                <a:latin typeface="Nunito" pitchFamily="2" charset="0"/>
              </a:rPr>
              <a:t>x</a:t>
            </a:r>
            <a:r>
              <a:rPr lang="it-IT" baseline="-25000" dirty="0" err="1">
                <a:solidFill>
                  <a:srgbClr val="FFFFFF"/>
                </a:solidFill>
                <a:latin typeface="Nunito" pitchFamily="2" charset="0"/>
              </a:rPr>
              <a:t>t</a:t>
            </a:r>
            <a:r>
              <a:rPr lang="it-IT" b="0" i="0" dirty="0">
                <a:solidFill>
                  <a:srgbClr val="FFFFFF"/>
                </a:solidFill>
                <a:effectLst/>
                <a:latin typeface="Nunito" pitchFamily="2" charset="0"/>
              </a:rPr>
              <a:t>. Infine, i valori del vettore e i valori regolati vengono moltiplicati per essere inviati come output in input alla cella successiva.</a:t>
            </a:r>
            <a:endParaRPr lang="it-IT" sz="1800" dirty="0">
              <a:solidFill>
                <a:schemeClr val="bg1"/>
              </a:solidFill>
            </a:endParaRPr>
          </a:p>
        </p:txBody>
      </p:sp>
      <p:sp>
        <p:nvSpPr>
          <p:cNvPr id="18" name="Ovale 17">
            <a:extLst>
              <a:ext uri="{FF2B5EF4-FFF2-40B4-BE49-F238E27FC236}">
                <a16:creationId xmlns:a16="http://schemas.microsoft.com/office/drawing/2014/main" id="{F9D1743A-ED35-7B73-3CD6-1A0CB3C86621}"/>
              </a:ext>
            </a:extLst>
          </p:cNvPr>
          <p:cNvSpPr/>
          <p:nvPr/>
        </p:nvSpPr>
        <p:spPr>
          <a:xfrm>
            <a:off x="8337884" y="3660097"/>
            <a:ext cx="264695" cy="226103"/>
          </a:xfrm>
          <a:prstGeom prst="ellipse">
            <a:avLst/>
          </a:prstGeom>
          <a:noFill/>
          <a:ln w="28575">
            <a:solidFill>
              <a:srgbClr val="246CD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20" name="Connettore 2 19">
            <a:extLst>
              <a:ext uri="{FF2B5EF4-FFF2-40B4-BE49-F238E27FC236}">
                <a16:creationId xmlns:a16="http://schemas.microsoft.com/office/drawing/2014/main" id="{1C40B9BA-CAA3-7657-DF6B-4FDF79D74990}"/>
              </a:ext>
            </a:extLst>
          </p:cNvPr>
          <p:cNvCxnSpPr>
            <a:stCxn id="18" idx="3"/>
          </p:cNvCxnSpPr>
          <p:nvPr/>
        </p:nvCxnSpPr>
        <p:spPr>
          <a:xfrm flipH="1">
            <a:off x="7978266" y="3853088"/>
            <a:ext cx="398382" cy="47828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CasellaDiTesto 20">
            <a:extLst>
              <a:ext uri="{FF2B5EF4-FFF2-40B4-BE49-F238E27FC236}">
                <a16:creationId xmlns:a16="http://schemas.microsoft.com/office/drawing/2014/main" id="{00969D0A-4FAC-D83E-B638-B54D7D76C9CF}"/>
              </a:ext>
            </a:extLst>
          </p:cNvPr>
          <p:cNvSpPr txBox="1"/>
          <p:nvPr/>
        </p:nvSpPr>
        <p:spPr>
          <a:xfrm>
            <a:off x="7044328" y="4331368"/>
            <a:ext cx="1390329" cy="461665"/>
          </a:xfrm>
          <a:prstGeom prst="rect">
            <a:avLst/>
          </a:prstGeom>
          <a:noFill/>
        </p:spPr>
        <p:txBody>
          <a:bodyPr wrap="square" rtlCol="0">
            <a:spAutoFit/>
          </a:bodyPr>
          <a:lstStyle/>
          <a:p>
            <a:r>
              <a:rPr lang="it-IT" sz="1200" dirty="0">
                <a:latin typeface="Arial" panose="020B0604020202020204" pitchFamily="34" charset="0"/>
                <a:cs typeface="Arial" panose="020B0604020202020204" pitchFamily="34" charset="0"/>
              </a:rPr>
              <a:t>Stato della cella nel momento t-1</a:t>
            </a:r>
          </a:p>
        </p:txBody>
      </p:sp>
      <p:sp>
        <p:nvSpPr>
          <p:cNvPr id="22" name="Ovale 21">
            <a:extLst>
              <a:ext uri="{FF2B5EF4-FFF2-40B4-BE49-F238E27FC236}">
                <a16:creationId xmlns:a16="http://schemas.microsoft.com/office/drawing/2014/main" id="{24EFD63B-A584-D318-DA5E-7AC5F441A184}"/>
              </a:ext>
            </a:extLst>
          </p:cNvPr>
          <p:cNvSpPr/>
          <p:nvPr/>
        </p:nvSpPr>
        <p:spPr>
          <a:xfrm>
            <a:off x="9338331" y="3429000"/>
            <a:ext cx="443343" cy="424087"/>
          </a:xfrm>
          <a:prstGeom prst="ellipse">
            <a:avLst/>
          </a:prstGeom>
          <a:noFill/>
          <a:ln w="28575">
            <a:solidFill>
              <a:srgbClr val="246CD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23" name="Connettore 2 22">
            <a:extLst>
              <a:ext uri="{FF2B5EF4-FFF2-40B4-BE49-F238E27FC236}">
                <a16:creationId xmlns:a16="http://schemas.microsoft.com/office/drawing/2014/main" id="{1327D1BC-8FEF-1882-88BA-03AB84586BEF}"/>
              </a:ext>
            </a:extLst>
          </p:cNvPr>
          <p:cNvCxnSpPr>
            <a:cxnSpLocks/>
            <a:stCxn id="22" idx="5"/>
          </p:cNvCxnSpPr>
          <p:nvPr/>
        </p:nvCxnSpPr>
        <p:spPr>
          <a:xfrm>
            <a:off x="9716748" y="3790981"/>
            <a:ext cx="736669" cy="85696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4" name="CasellaDiTesto 23">
            <a:extLst>
              <a:ext uri="{FF2B5EF4-FFF2-40B4-BE49-F238E27FC236}">
                <a16:creationId xmlns:a16="http://schemas.microsoft.com/office/drawing/2014/main" id="{815D64AA-41E2-BCAD-7CD4-CBEBAA96EEE5}"/>
              </a:ext>
            </a:extLst>
          </p:cNvPr>
          <p:cNvSpPr txBox="1"/>
          <p:nvPr/>
        </p:nvSpPr>
        <p:spPr>
          <a:xfrm>
            <a:off x="10432767" y="4592763"/>
            <a:ext cx="1800765" cy="461665"/>
          </a:xfrm>
          <a:prstGeom prst="rect">
            <a:avLst/>
          </a:prstGeom>
          <a:noFill/>
        </p:spPr>
        <p:txBody>
          <a:bodyPr wrap="square" rtlCol="0">
            <a:spAutoFit/>
          </a:bodyPr>
          <a:lstStyle/>
          <a:p>
            <a:r>
              <a:rPr lang="it-IT" sz="1200" dirty="0">
                <a:latin typeface="Arial" panose="020B0604020202020204" pitchFamily="34" charset="0"/>
                <a:cs typeface="Arial" panose="020B0604020202020204" pitchFamily="34" charset="0"/>
              </a:rPr>
              <a:t>Stato della cella nel momento t</a:t>
            </a:r>
          </a:p>
        </p:txBody>
      </p:sp>
      <p:sp>
        <p:nvSpPr>
          <p:cNvPr id="28" name="Rectangle 1">
            <a:extLst>
              <a:ext uri="{FF2B5EF4-FFF2-40B4-BE49-F238E27FC236}">
                <a16:creationId xmlns:a16="http://schemas.microsoft.com/office/drawing/2014/main" id="{5E59CB36-EB6A-566B-F124-6AFAA724B351}"/>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
        <p:nvSpPr>
          <p:cNvPr id="9" name="CasellaDiTesto 8">
            <a:extLst>
              <a:ext uri="{FF2B5EF4-FFF2-40B4-BE49-F238E27FC236}">
                <a16:creationId xmlns:a16="http://schemas.microsoft.com/office/drawing/2014/main" id="{0DFD78D2-3799-E0B2-B733-35999BB09B27}"/>
              </a:ext>
            </a:extLst>
          </p:cNvPr>
          <p:cNvSpPr txBox="1"/>
          <p:nvPr/>
        </p:nvSpPr>
        <p:spPr>
          <a:xfrm>
            <a:off x="165727" y="2207406"/>
            <a:ext cx="6434758" cy="3970318"/>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lang="it-IT" dirty="0">
                <a:solidFill>
                  <a:schemeClr val="bg1">
                    <a:lumMod val="95000"/>
                  </a:schemeClr>
                </a:solidFill>
              </a:rPr>
              <a:t>L'LSTM memorizza informazioni cruciali nel suo stato della cella e utilizza il suo stato nascosto per mantenere e aggiornare il contesto lungo sequenze. Questo implica che le informazioni iniziali dell'immagine, rappresentate dal vettore delle caratteristiche, sono progressivamente integrate e modificate nel tempo. I gate dell'LSTM (input, </a:t>
            </a:r>
            <a:r>
              <a:rPr lang="it-IT" dirty="0" err="1">
                <a:solidFill>
                  <a:schemeClr val="bg1">
                    <a:lumMod val="95000"/>
                  </a:schemeClr>
                </a:solidFill>
              </a:rPr>
              <a:t>forget</a:t>
            </a:r>
            <a:r>
              <a:rPr lang="it-IT" dirty="0">
                <a:solidFill>
                  <a:schemeClr val="bg1">
                    <a:lumMod val="95000"/>
                  </a:schemeClr>
                </a:solidFill>
              </a:rPr>
              <a:t> e output) gestiscono questi aggiornamenti: il gate di input decide quali nuove informazioni aggiungere, il gate di </a:t>
            </a:r>
            <a:r>
              <a:rPr lang="it-IT" dirty="0" err="1">
                <a:solidFill>
                  <a:schemeClr val="bg1">
                    <a:lumMod val="95000"/>
                  </a:schemeClr>
                </a:solidFill>
              </a:rPr>
              <a:t>forget</a:t>
            </a:r>
            <a:r>
              <a:rPr lang="it-IT" dirty="0">
                <a:solidFill>
                  <a:schemeClr val="bg1">
                    <a:lumMod val="95000"/>
                  </a:schemeClr>
                </a:solidFill>
              </a:rPr>
              <a:t> determina quali dati precedenti scartare, e il gate di output regola quali informazioni devono essere trasmesse come output. Di conseguenza, l'influenza delle caratteristiche iniziali dell'immagine viene mantenuta e raffinata in ogni passo della sequenza, con l'output finale che riflette sia il token iniziale(features dell’immagine) sia i token successivi (parole)generati.</a:t>
            </a:r>
          </a:p>
        </p:txBody>
      </p:sp>
    </p:spTree>
    <p:extLst>
      <p:ext uri="{BB962C8B-B14F-4D97-AF65-F5344CB8AC3E}">
        <p14:creationId xmlns:p14="http://schemas.microsoft.com/office/powerpoint/2010/main" val="607595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2"/>
                                        </p:tgtEl>
                                        <p:attrNameLst>
                                          <p:attrName>ppt_w</p:attrName>
                                        </p:attrNameLst>
                                      </p:cBhvr>
                                      <p:tavLst>
                                        <p:tav tm="0">
                                          <p:val>
                                            <p:strVal val="ppt_w"/>
                                          </p:val>
                                        </p:tav>
                                        <p:tav tm="100000">
                                          <p:val>
                                            <p:fltVal val="0"/>
                                          </p:val>
                                        </p:tav>
                                      </p:tavLst>
                                    </p:anim>
                                    <p:anim calcmode="lin" valueType="num">
                                      <p:cBhvr>
                                        <p:cTn id="7" dur="500"/>
                                        <p:tgtEl>
                                          <p:spTgt spid="2"/>
                                        </p:tgtEl>
                                        <p:attrNameLst>
                                          <p:attrName>ppt_h</p:attrName>
                                        </p:attrNameLst>
                                      </p:cBhvr>
                                      <p:tavLst>
                                        <p:tav tm="0">
                                          <p:val>
                                            <p:strVal val="ppt_h"/>
                                          </p:val>
                                        </p:tav>
                                        <p:tav tm="100000">
                                          <p:val>
                                            <p:fltVal val="0"/>
                                          </p:val>
                                        </p:tav>
                                      </p:tavLst>
                                    </p:anim>
                                    <p:animEffect transition="out" filter="fade">
                                      <p:cBhvr>
                                        <p:cTn id="8" dur="500"/>
                                        <p:tgtEl>
                                          <p:spTgt spid="2"/>
                                        </p:tgtEl>
                                      </p:cBhvr>
                                    </p:animEffect>
                                    <p:set>
                                      <p:cBhvr>
                                        <p:cTn id="9" dur="1" fill="hold">
                                          <p:stCondLst>
                                            <p:cond delay="499"/>
                                          </p:stCondLst>
                                        </p:cTn>
                                        <p:tgtEl>
                                          <p:spTgt spid="2"/>
                                        </p:tgtEl>
                                        <p:attrNameLst>
                                          <p:attrName>style.visibility</p:attrName>
                                        </p:attrNameLst>
                                      </p:cBhvr>
                                      <p:to>
                                        <p:strVal val="hidden"/>
                                      </p:to>
                                    </p:set>
                                  </p:childTnLst>
                                </p:cTn>
                              </p:par>
                              <p:par>
                                <p:cTn id="10" presetID="53" presetClass="entr" presetSubtype="16"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500" fill="hold"/>
                                        <p:tgtEl>
                                          <p:spTgt spid="11"/>
                                        </p:tgtEl>
                                        <p:attrNameLst>
                                          <p:attrName>ppt_w</p:attrName>
                                        </p:attrNameLst>
                                      </p:cBhvr>
                                      <p:tavLst>
                                        <p:tav tm="0">
                                          <p:val>
                                            <p:fltVal val="0"/>
                                          </p:val>
                                        </p:tav>
                                        <p:tav tm="100000">
                                          <p:val>
                                            <p:strVal val="#ppt_w"/>
                                          </p:val>
                                        </p:tav>
                                      </p:tavLst>
                                    </p:anim>
                                    <p:anim calcmode="lin" valueType="num">
                                      <p:cBhvr>
                                        <p:cTn id="13" dur="500" fill="hold"/>
                                        <p:tgtEl>
                                          <p:spTgt spid="11"/>
                                        </p:tgtEl>
                                        <p:attrNameLst>
                                          <p:attrName>ppt_h</p:attrName>
                                        </p:attrNameLst>
                                      </p:cBhvr>
                                      <p:tavLst>
                                        <p:tav tm="0">
                                          <p:val>
                                            <p:fltVal val="0"/>
                                          </p:val>
                                        </p:tav>
                                        <p:tav tm="100000">
                                          <p:val>
                                            <p:strVal val="#ppt_h"/>
                                          </p:val>
                                        </p:tav>
                                      </p:tavLst>
                                    </p:anim>
                                    <p:animEffect transition="in" filter="fade">
                                      <p:cBhvr>
                                        <p:cTn id="14" dur="500"/>
                                        <p:tgtEl>
                                          <p:spTgt spid="1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grpId="1" nodeType="clickEffect">
                                  <p:stCondLst>
                                    <p:cond delay="0"/>
                                  </p:stCondLst>
                                  <p:childTnLst>
                                    <p:anim calcmode="lin" valueType="num">
                                      <p:cBhvr>
                                        <p:cTn id="23" dur="500"/>
                                        <p:tgtEl>
                                          <p:spTgt spid="13"/>
                                        </p:tgtEl>
                                        <p:attrNameLst>
                                          <p:attrName>ppt_w</p:attrName>
                                        </p:attrNameLst>
                                      </p:cBhvr>
                                      <p:tavLst>
                                        <p:tav tm="0">
                                          <p:val>
                                            <p:strVal val="ppt_w"/>
                                          </p:val>
                                        </p:tav>
                                        <p:tav tm="100000">
                                          <p:val>
                                            <p:fltVal val="0"/>
                                          </p:val>
                                        </p:tav>
                                      </p:tavLst>
                                    </p:anim>
                                    <p:anim calcmode="lin" valueType="num">
                                      <p:cBhvr>
                                        <p:cTn id="24" dur="500"/>
                                        <p:tgtEl>
                                          <p:spTgt spid="13"/>
                                        </p:tgtEl>
                                        <p:attrNameLst>
                                          <p:attrName>ppt_h</p:attrName>
                                        </p:attrNameLst>
                                      </p:cBhvr>
                                      <p:tavLst>
                                        <p:tav tm="0">
                                          <p:val>
                                            <p:strVal val="ppt_h"/>
                                          </p:val>
                                        </p:tav>
                                        <p:tav tm="100000">
                                          <p:val>
                                            <p:fltVal val="0"/>
                                          </p:val>
                                        </p:tav>
                                      </p:tavLst>
                                    </p:anim>
                                    <p:animEffect transition="out" filter="fade">
                                      <p:cBhvr>
                                        <p:cTn id="25" dur="500"/>
                                        <p:tgtEl>
                                          <p:spTgt spid="13"/>
                                        </p:tgtEl>
                                      </p:cBhvr>
                                    </p:animEffect>
                                    <p:set>
                                      <p:cBhvr>
                                        <p:cTn id="26" dur="1" fill="hold">
                                          <p:stCondLst>
                                            <p:cond delay="499"/>
                                          </p:stCondLst>
                                        </p:cTn>
                                        <p:tgtEl>
                                          <p:spTgt spid="13"/>
                                        </p:tgtEl>
                                        <p:attrNameLst>
                                          <p:attrName>style.visibility</p:attrName>
                                        </p:attrNameLst>
                                      </p:cBhvr>
                                      <p:to>
                                        <p:strVal val="hidden"/>
                                      </p:to>
                                    </p:set>
                                  </p:childTnLst>
                                </p:cTn>
                              </p:par>
                              <p:par>
                                <p:cTn id="27" presetID="53" presetClass="entr" presetSubtype="16"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p:cTn id="29" dur="500" fill="hold"/>
                                        <p:tgtEl>
                                          <p:spTgt spid="15"/>
                                        </p:tgtEl>
                                        <p:attrNameLst>
                                          <p:attrName>ppt_w</p:attrName>
                                        </p:attrNameLst>
                                      </p:cBhvr>
                                      <p:tavLst>
                                        <p:tav tm="0">
                                          <p:val>
                                            <p:fltVal val="0"/>
                                          </p:val>
                                        </p:tav>
                                        <p:tav tm="100000">
                                          <p:val>
                                            <p:strVal val="#ppt_w"/>
                                          </p:val>
                                        </p:tav>
                                      </p:tavLst>
                                    </p:anim>
                                    <p:anim calcmode="lin" valueType="num">
                                      <p:cBhvr>
                                        <p:cTn id="30" dur="500" fill="hold"/>
                                        <p:tgtEl>
                                          <p:spTgt spid="15"/>
                                        </p:tgtEl>
                                        <p:attrNameLst>
                                          <p:attrName>ppt_h</p:attrName>
                                        </p:attrNameLst>
                                      </p:cBhvr>
                                      <p:tavLst>
                                        <p:tav tm="0">
                                          <p:val>
                                            <p:fltVal val="0"/>
                                          </p:val>
                                        </p:tav>
                                        <p:tav tm="100000">
                                          <p:val>
                                            <p:strVal val="#ppt_h"/>
                                          </p:val>
                                        </p:tav>
                                      </p:tavLst>
                                    </p:anim>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xit" presetSubtype="32" fill="hold" grpId="1" nodeType="clickEffect">
                                  <p:stCondLst>
                                    <p:cond delay="0"/>
                                  </p:stCondLst>
                                  <p:childTnLst>
                                    <p:anim calcmode="lin" valueType="num">
                                      <p:cBhvr>
                                        <p:cTn id="35" dur="500"/>
                                        <p:tgtEl>
                                          <p:spTgt spid="15"/>
                                        </p:tgtEl>
                                        <p:attrNameLst>
                                          <p:attrName>ppt_w</p:attrName>
                                        </p:attrNameLst>
                                      </p:cBhvr>
                                      <p:tavLst>
                                        <p:tav tm="0">
                                          <p:val>
                                            <p:strVal val="ppt_w"/>
                                          </p:val>
                                        </p:tav>
                                        <p:tav tm="100000">
                                          <p:val>
                                            <p:fltVal val="0"/>
                                          </p:val>
                                        </p:tav>
                                      </p:tavLst>
                                    </p:anim>
                                    <p:anim calcmode="lin" valueType="num">
                                      <p:cBhvr>
                                        <p:cTn id="36" dur="500"/>
                                        <p:tgtEl>
                                          <p:spTgt spid="15"/>
                                        </p:tgtEl>
                                        <p:attrNameLst>
                                          <p:attrName>ppt_h</p:attrName>
                                        </p:attrNameLst>
                                      </p:cBhvr>
                                      <p:tavLst>
                                        <p:tav tm="0">
                                          <p:val>
                                            <p:strVal val="ppt_h"/>
                                          </p:val>
                                        </p:tav>
                                        <p:tav tm="100000">
                                          <p:val>
                                            <p:fltVal val="0"/>
                                          </p:val>
                                        </p:tav>
                                      </p:tavLst>
                                    </p:anim>
                                    <p:animEffect transition="out" filter="fade">
                                      <p:cBhvr>
                                        <p:cTn id="37" dur="500"/>
                                        <p:tgtEl>
                                          <p:spTgt spid="15"/>
                                        </p:tgtEl>
                                      </p:cBhvr>
                                    </p:animEffect>
                                    <p:set>
                                      <p:cBhvr>
                                        <p:cTn id="38" dur="1" fill="hold">
                                          <p:stCondLst>
                                            <p:cond delay="499"/>
                                          </p:stCondLst>
                                        </p:cTn>
                                        <p:tgtEl>
                                          <p:spTgt spid="15"/>
                                        </p:tgtEl>
                                        <p:attrNameLst>
                                          <p:attrName>style.visibility</p:attrName>
                                        </p:attrNameLst>
                                      </p:cBhvr>
                                      <p:to>
                                        <p:strVal val="hidden"/>
                                      </p:to>
                                    </p:set>
                                  </p:childTnLst>
                                </p:cTn>
                              </p:par>
                              <p:par>
                                <p:cTn id="39" presetID="53" presetClass="entr" presetSubtype="16"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p:cTn id="41" dur="500" fill="hold"/>
                                        <p:tgtEl>
                                          <p:spTgt spid="17"/>
                                        </p:tgtEl>
                                        <p:attrNameLst>
                                          <p:attrName>ppt_w</p:attrName>
                                        </p:attrNameLst>
                                      </p:cBhvr>
                                      <p:tavLst>
                                        <p:tav tm="0">
                                          <p:val>
                                            <p:fltVal val="0"/>
                                          </p:val>
                                        </p:tav>
                                        <p:tav tm="100000">
                                          <p:val>
                                            <p:strVal val="#ppt_w"/>
                                          </p:val>
                                        </p:tav>
                                      </p:tavLst>
                                    </p:anim>
                                    <p:anim calcmode="lin" valueType="num">
                                      <p:cBhvr>
                                        <p:cTn id="42" dur="500" fill="hold"/>
                                        <p:tgtEl>
                                          <p:spTgt spid="17"/>
                                        </p:tgtEl>
                                        <p:attrNameLst>
                                          <p:attrName>ppt_h</p:attrName>
                                        </p:attrNameLst>
                                      </p:cBhvr>
                                      <p:tavLst>
                                        <p:tav tm="0">
                                          <p:val>
                                            <p:fltVal val="0"/>
                                          </p:val>
                                        </p:tav>
                                        <p:tav tm="100000">
                                          <p:val>
                                            <p:strVal val="#ppt_h"/>
                                          </p:val>
                                        </p:tav>
                                      </p:tavLst>
                                    </p:anim>
                                    <p:animEffect transition="in" filter="fade">
                                      <p:cBhvr>
                                        <p:cTn id="43" dur="500"/>
                                        <p:tgtEl>
                                          <p:spTgt spid="17"/>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xit" presetSubtype="32" fill="hold" grpId="1" nodeType="clickEffect">
                                  <p:stCondLst>
                                    <p:cond delay="0"/>
                                  </p:stCondLst>
                                  <p:childTnLst>
                                    <p:anim calcmode="lin" valueType="num">
                                      <p:cBhvr>
                                        <p:cTn id="47" dur="500"/>
                                        <p:tgtEl>
                                          <p:spTgt spid="17"/>
                                        </p:tgtEl>
                                        <p:attrNameLst>
                                          <p:attrName>ppt_w</p:attrName>
                                        </p:attrNameLst>
                                      </p:cBhvr>
                                      <p:tavLst>
                                        <p:tav tm="0">
                                          <p:val>
                                            <p:strVal val="ppt_w"/>
                                          </p:val>
                                        </p:tav>
                                        <p:tav tm="100000">
                                          <p:val>
                                            <p:fltVal val="0"/>
                                          </p:val>
                                        </p:tav>
                                      </p:tavLst>
                                    </p:anim>
                                    <p:anim calcmode="lin" valueType="num">
                                      <p:cBhvr>
                                        <p:cTn id="48" dur="500"/>
                                        <p:tgtEl>
                                          <p:spTgt spid="17"/>
                                        </p:tgtEl>
                                        <p:attrNameLst>
                                          <p:attrName>ppt_h</p:attrName>
                                        </p:attrNameLst>
                                      </p:cBhvr>
                                      <p:tavLst>
                                        <p:tav tm="0">
                                          <p:val>
                                            <p:strVal val="ppt_h"/>
                                          </p:val>
                                        </p:tav>
                                        <p:tav tm="100000">
                                          <p:val>
                                            <p:fltVal val="0"/>
                                          </p:val>
                                        </p:tav>
                                      </p:tavLst>
                                    </p:anim>
                                    <p:animEffect transition="out" filter="fade">
                                      <p:cBhvr>
                                        <p:cTn id="49" dur="500"/>
                                        <p:tgtEl>
                                          <p:spTgt spid="17"/>
                                        </p:tgtEl>
                                      </p:cBhvr>
                                    </p:animEffect>
                                    <p:set>
                                      <p:cBhvr>
                                        <p:cTn id="50" dur="1" fill="hold">
                                          <p:stCondLst>
                                            <p:cond delay="499"/>
                                          </p:stCondLst>
                                        </p:cTn>
                                        <p:tgtEl>
                                          <p:spTgt spid="17"/>
                                        </p:tgtEl>
                                        <p:attrNameLst>
                                          <p:attrName>style.visibility</p:attrName>
                                        </p:attrNameLst>
                                      </p:cBhvr>
                                      <p:to>
                                        <p:strVal val="hidden"/>
                                      </p:to>
                                    </p:set>
                                  </p:childTnLst>
                                </p:cTn>
                              </p:par>
                              <p:par>
                                <p:cTn id="51" presetID="53" presetClass="entr" presetSubtype="16" fill="hold" grpId="0" nodeType="withEffect">
                                  <p:stCondLst>
                                    <p:cond delay="0"/>
                                  </p:stCondLst>
                                  <p:childTnLst>
                                    <p:set>
                                      <p:cBhvr>
                                        <p:cTn id="52" dur="1" fill="hold">
                                          <p:stCondLst>
                                            <p:cond delay="0"/>
                                          </p:stCondLst>
                                        </p:cTn>
                                        <p:tgtEl>
                                          <p:spTgt spid="9"/>
                                        </p:tgtEl>
                                        <p:attrNameLst>
                                          <p:attrName>style.visibility</p:attrName>
                                        </p:attrNameLst>
                                      </p:cBhvr>
                                      <p:to>
                                        <p:strVal val="visible"/>
                                      </p:to>
                                    </p:set>
                                    <p:anim calcmode="lin" valueType="num">
                                      <p:cBhvr>
                                        <p:cTn id="53" dur="500" fill="hold"/>
                                        <p:tgtEl>
                                          <p:spTgt spid="9"/>
                                        </p:tgtEl>
                                        <p:attrNameLst>
                                          <p:attrName>ppt_w</p:attrName>
                                        </p:attrNameLst>
                                      </p:cBhvr>
                                      <p:tavLst>
                                        <p:tav tm="0">
                                          <p:val>
                                            <p:fltVal val="0"/>
                                          </p:val>
                                        </p:tav>
                                        <p:tav tm="100000">
                                          <p:val>
                                            <p:strVal val="#ppt_w"/>
                                          </p:val>
                                        </p:tav>
                                      </p:tavLst>
                                    </p:anim>
                                    <p:anim calcmode="lin" valueType="num">
                                      <p:cBhvr>
                                        <p:cTn id="54" dur="500" fill="hold"/>
                                        <p:tgtEl>
                                          <p:spTgt spid="9"/>
                                        </p:tgtEl>
                                        <p:attrNameLst>
                                          <p:attrName>ppt_h</p:attrName>
                                        </p:attrNameLst>
                                      </p:cBhvr>
                                      <p:tavLst>
                                        <p:tav tm="0">
                                          <p:val>
                                            <p:fltVal val="0"/>
                                          </p:val>
                                        </p:tav>
                                        <p:tav tm="100000">
                                          <p:val>
                                            <p:strVal val="#ppt_h"/>
                                          </p:val>
                                        </p:tav>
                                      </p:tavLst>
                                    </p:anim>
                                    <p:animEffect transition="in" filter="fade">
                                      <p:cBhvr>
                                        <p:cTn id="5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3" grpId="0"/>
      <p:bldP spid="13" grpId="1"/>
      <p:bldP spid="15" grpId="0"/>
      <p:bldP spid="15" grpId="1"/>
      <p:bldP spid="17" grpId="0"/>
      <p:bldP spid="17" grpId="1"/>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11</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LSTM</a:t>
            </a:r>
          </a:p>
        </p:txBody>
      </p:sp>
      <p:sp>
        <p:nvSpPr>
          <p:cNvPr id="9" name="CasellaDiTesto 8">
            <a:extLst>
              <a:ext uri="{FF2B5EF4-FFF2-40B4-BE49-F238E27FC236}">
                <a16:creationId xmlns:a16="http://schemas.microsoft.com/office/drawing/2014/main" id="{CAFB99F0-9386-00C6-A2EA-6B0DA0CBF836}"/>
              </a:ext>
            </a:extLst>
          </p:cNvPr>
          <p:cNvSpPr txBox="1"/>
          <p:nvPr/>
        </p:nvSpPr>
        <p:spPr>
          <a:xfrm>
            <a:off x="152076" y="579358"/>
            <a:ext cx="11887848" cy="4278094"/>
          </a:xfrm>
          <a:prstGeom prst="rect">
            <a:avLst/>
          </a:prstGeom>
          <a:noFill/>
        </p:spPr>
        <p:txBody>
          <a:bodyPr wrap="square" rtlCol="0">
            <a:spAutoFit/>
          </a:bodyPr>
          <a:lstStyle/>
          <a:p>
            <a:endParaRPr lang="it-IT" sz="1600" i="0" dirty="0">
              <a:solidFill>
                <a:schemeClr val="bg1"/>
              </a:solidFill>
            </a:endParaRPr>
          </a:p>
          <a:p>
            <a:r>
              <a:rPr lang="it-IT" sz="2800" b="1" i="0" dirty="0">
                <a:solidFill>
                  <a:schemeClr val="bg1"/>
                </a:solidFill>
              </a:rPr>
              <a:t>Definizione della LSTM</a:t>
            </a:r>
          </a:p>
          <a:p>
            <a:pPr lvl="0" eaLnBrk="0" fontAlgn="base" hangingPunct="0">
              <a:spcBef>
                <a:spcPct val="0"/>
              </a:spcBef>
              <a:spcAft>
                <a:spcPct val="0"/>
              </a:spcAft>
            </a:pPr>
            <a:endParaRPr lang="it-IT" altLang="it-IT" sz="1600" dirty="0">
              <a:solidFill>
                <a:schemeClr val="bg1"/>
              </a:solidFill>
            </a:endParaRPr>
          </a:p>
          <a:p>
            <a:pPr lvl="0" eaLnBrk="0" fontAlgn="base" hangingPunct="0">
              <a:spcBef>
                <a:spcPct val="0"/>
              </a:spcBef>
              <a:spcAft>
                <a:spcPct val="0"/>
              </a:spcAft>
            </a:pPr>
            <a:r>
              <a:rPr lang="it-IT" altLang="it-IT" b="1" dirty="0">
                <a:solidFill>
                  <a:schemeClr val="bg1"/>
                </a:solidFill>
              </a:rPr>
              <a:t>Layer di </a:t>
            </a:r>
            <a:r>
              <a:rPr lang="it-IT" altLang="it-IT" b="1" dirty="0" err="1">
                <a:solidFill>
                  <a:schemeClr val="bg1"/>
                </a:solidFill>
              </a:rPr>
              <a:t>Embedding</a:t>
            </a:r>
            <a:r>
              <a:rPr lang="it-IT" altLang="it-IT" dirty="0">
                <a:solidFill>
                  <a:schemeClr val="bg1"/>
                </a:solidFill>
              </a:rPr>
              <a:t>:</a:t>
            </a:r>
          </a:p>
          <a:p>
            <a:pPr lvl="0" eaLnBrk="0" fontAlgn="base" hangingPunct="0">
              <a:spcBef>
                <a:spcPct val="0"/>
              </a:spcBef>
              <a:spcAft>
                <a:spcPct val="0"/>
              </a:spcAft>
            </a:pPr>
            <a:r>
              <a:rPr lang="it-IT" altLang="it-IT" sz="1600" dirty="0">
                <a:solidFill>
                  <a:schemeClr val="bg1"/>
                </a:solidFill>
              </a:rPr>
              <a:t>Il </a:t>
            </a:r>
            <a:r>
              <a:rPr lang="it-IT" altLang="it-IT" sz="1600" dirty="0" err="1">
                <a:solidFill>
                  <a:schemeClr val="bg1"/>
                </a:solidFill>
              </a:rPr>
              <a:t>layer</a:t>
            </a:r>
            <a:r>
              <a:rPr lang="it-IT" altLang="it-IT" sz="1600" dirty="0">
                <a:solidFill>
                  <a:schemeClr val="bg1"/>
                </a:solidFill>
              </a:rPr>
              <a:t> di </a:t>
            </a:r>
            <a:r>
              <a:rPr lang="it-IT" altLang="it-IT" sz="1600" dirty="0" err="1">
                <a:solidFill>
                  <a:schemeClr val="bg1"/>
                </a:solidFill>
              </a:rPr>
              <a:t>embedding</a:t>
            </a:r>
            <a:r>
              <a:rPr lang="it-IT" altLang="it-IT" sz="1600" dirty="0">
                <a:solidFill>
                  <a:schemeClr val="bg1"/>
                </a:solidFill>
              </a:rPr>
              <a:t> mappa le parole (che sono rappresentate come indici interi nel vocabolario) in vettori di dimensione </a:t>
            </a:r>
            <a:r>
              <a:rPr lang="it-IT" altLang="it-IT" sz="1600" dirty="0" err="1">
                <a:solidFill>
                  <a:schemeClr val="bg1"/>
                </a:solidFill>
              </a:rPr>
              <a:t>embed_size</a:t>
            </a:r>
            <a:r>
              <a:rPr lang="it-IT" altLang="it-IT" sz="1600" dirty="0">
                <a:solidFill>
                  <a:schemeClr val="bg1"/>
                </a:solidFill>
              </a:rPr>
              <a:t>=384. Questi vettori rappresentano le parole in un tensore adatto per essere utilizzato come input nella LSTM. </a:t>
            </a:r>
          </a:p>
          <a:p>
            <a:pPr lvl="0" eaLnBrk="0" fontAlgn="base" hangingPunct="0">
              <a:spcBef>
                <a:spcPct val="0"/>
              </a:spcBef>
              <a:spcAft>
                <a:spcPct val="0"/>
              </a:spcAft>
            </a:pPr>
            <a:endParaRPr lang="it-IT" altLang="it-IT" sz="1600" dirty="0">
              <a:solidFill>
                <a:schemeClr val="bg1"/>
              </a:solidFill>
            </a:endParaRPr>
          </a:p>
          <a:p>
            <a:pPr lvl="0" eaLnBrk="0" fontAlgn="base" hangingPunct="0">
              <a:spcBef>
                <a:spcPct val="0"/>
              </a:spcBef>
              <a:spcAft>
                <a:spcPct val="0"/>
              </a:spcAft>
            </a:pPr>
            <a:r>
              <a:rPr lang="it-IT" altLang="it-IT" b="1" dirty="0">
                <a:solidFill>
                  <a:schemeClr val="bg1"/>
                </a:solidFill>
              </a:rPr>
              <a:t>LSTM</a:t>
            </a:r>
            <a:r>
              <a:rPr lang="it-IT" altLang="it-IT" dirty="0">
                <a:solidFill>
                  <a:schemeClr val="bg1"/>
                </a:solidFill>
              </a:rPr>
              <a:t>:</a:t>
            </a:r>
          </a:p>
          <a:p>
            <a:pPr lvl="0" eaLnBrk="0" fontAlgn="base" hangingPunct="0">
              <a:spcBef>
                <a:spcPct val="0"/>
              </a:spcBef>
              <a:spcAft>
                <a:spcPct val="0"/>
              </a:spcAft>
            </a:pPr>
            <a:r>
              <a:rPr lang="it-IT" altLang="it-IT" sz="1600" dirty="0">
                <a:solidFill>
                  <a:schemeClr val="bg1"/>
                </a:solidFill>
              </a:rPr>
              <a:t>L'LSTM riceve in input due tipi di dati: gli </a:t>
            </a:r>
            <a:r>
              <a:rPr lang="it-IT" altLang="it-IT" sz="1600" dirty="0" err="1">
                <a:solidFill>
                  <a:schemeClr val="bg1"/>
                </a:solidFill>
              </a:rPr>
              <a:t>embeddings</a:t>
            </a:r>
            <a:r>
              <a:rPr lang="it-IT" altLang="it-IT" sz="1600" dirty="0">
                <a:solidFill>
                  <a:schemeClr val="bg1"/>
                </a:solidFill>
              </a:rPr>
              <a:t> delle parole e le features delle immagini e 3 parametri:</a:t>
            </a:r>
          </a:p>
          <a:p>
            <a:pPr lvl="0" eaLnBrk="0" fontAlgn="base" hangingPunct="0">
              <a:spcBef>
                <a:spcPct val="0"/>
              </a:spcBef>
              <a:spcAft>
                <a:spcPct val="0"/>
              </a:spcAft>
            </a:pPr>
            <a:r>
              <a:rPr lang="it-IT" altLang="it-IT" sz="1600" b="1" dirty="0">
                <a:solidFill>
                  <a:schemeClr val="bg1"/>
                </a:solidFill>
              </a:rPr>
              <a:t>	</a:t>
            </a:r>
          </a:p>
          <a:p>
            <a:pPr marL="285750" lvl="0" indent="-285750" eaLnBrk="0" fontAlgn="base" hangingPunct="0">
              <a:spcBef>
                <a:spcPct val="0"/>
              </a:spcBef>
              <a:spcAft>
                <a:spcPct val="0"/>
              </a:spcAft>
              <a:buFont typeface="Arial" panose="020B0604020202020204" pitchFamily="34" charset="0"/>
              <a:buChar char="•"/>
            </a:pPr>
            <a:r>
              <a:rPr lang="it-IT" altLang="it-IT" sz="1600" b="1" dirty="0">
                <a:solidFill>
                  <a:schemeClr val="bg1"/>
                </a:solidFill>
              </a:rPr>
              <a:t>Dimensione degli </a:t>
            </a:r>
            <a:r>
              <a:rPr lang="it-IT" altLang="it-IT" sz="1600" b="1" dirty="0" err="1">
                <a:solidFill>
                  <a:schemeClr val="bg1"/>
                </a:solidFill>
              </a:rPr>
              <a:t>Embeddings</a:t>
            </a:r>
            <a:r>
              <a:rPr lang="it-IT" altLang="it-IT" sz="1600" b="1" dirty="0">
                <a:solidFill>
                  <a:schemeClr val="bg1"/>
                </a:solidFill>
              </a:rPr>
              <a:t> (</a:t>
            </a:r>
            <a:r>
              <a:rPr lang="it-IT" altLang="it-IT" sz="1600" b="1" dirty="0" err="1">
                <a:solidFill>
                  <a:schemeClr val="bg1"/>
                </a:solidFill>
              </a:rPr>
              <a:t>embed_size</a:t>
            </a:r>
            <a:r>
              <a:rPr lang="it-IT" altLang="it-IT" sz="1600" b="1" dirty="0">
                <a:solidFill>
                  <a:schemeClr val="bg1"/>
                </a:solidFill>
              </a:rPr>
              <a:t>):</a:t>
            </a:r>
            <a:r>
              <a:rPr lang="it-IT" altLang="it-IT" sz="1600" dirty="0">
                <a:solidFill>
                  <a:schemeClr val="bg1"/>
                </a:solidFill>
              </a:rPr>
              <a:t> Questo parametro definisce la dimensione del vettore di input che viene fornito a ciascuna cella LSTM. Determina quanto dettaglio e quale tipo di informazione viene passato all'LSTM.</a:t>
            </a:r>
          </a:p>
          <a:p>
            <a:pPr marL="285750" lvl="0" indent="-285750" eaLnBrk="0" fontAlgn="base" hangingPunct="0">
              <a:spcBef>
                <a:spcPct val="0"/>
              </a:spcBef>
              <a:spcAft>
                <a:spcPct val="0"/>
              </a:spcAft>
              <a:buFont typeface="Arial" panose="020B0604020202020204" pitchFamily="34" charset="0"/>
              <a:buChar char="•"/>
            </a:pPr>
            <a:r>
              <a:rPr lang="it-IT" altLang="it-IT" sz="1600" b="1" dirty="0">
                <a:solidFill>
                  <a:schemeClr val="bg1"/>
                </a:solidFill>
              </a:rPr>
              <a:t>Dimensione dello Stato Nascosto (</a:t>
            </a:r>
            <a:r>
              <a:rPr lang="it-IT" altLang="it-IT" sz="1600" b="1" dirty="0" err="1">
                <a:solidFill>
                  <a:schemeClr val="bg1"/>
                </a:solidFill>
              </a:rPr>
              <a:t>hidden_size</a:t>
            </a:r>
            <a:r>
              <a:rPr lang="it-IT" altLang="it-IT" sz="1600" b="1" dirty="0">
                <a:solidFill>
                  <a:schemeClr val="bg1"/>
                </a:solidFill>
              </a:rPr>
              <a:t>):</a:t>
            </a:r>
            <a:r>
              <a:rPr lang="it-IT" altLang="it-IT" sz="1600" dirty="0">
                <a:solidFill>
                  <a:schemeClr val="bg1"/>
                </a:solidFill>
              </a:rPr>
              <a:t> Rappresenta la dimensione del vettore che ogni cella LSTM utilizza per mantenere la memoria e produrre l'output. Un </a:t>
            </a:r>
            <a:r>
              <a:rPr lang="it-IT" altLang="it-IT" sz="1600" dirty="0" err="1">
                <a:solidFill>
                  <a:schemeClr val="bg1"/>
                </a:solidFill>
              </a:rPr>
              <a:t>hidden_size</a:t>
            </a:r>
            <a:r>
              <a:rPr lang="it-IT" altLang="it-IT" sz="1600" dirty="0">
                <a:solidFill>
                  <a:schemeClr val="bg1"/>
                </a:solidFill>
              </a:rPr>
              <a:t> di 512 significa che ogni cella dell'LSTM ha un vettore di stato nascosto di 512 dimensioni, che rappresenta l'output della cella per ogni passo temporale.</a:t>
            </a:r>
          </a:p>
          <a:p>
            <a:pPr marL="285750" lvl="0" indent="-285750" eaLnBrk="0" fontAlgn="base" hangingPunct="0">
              <a:spcBef>
                <a:spcPct val="0"/>
              </a:spcBef>
              <a:spcAft>
                <a:spcPct val="0"/>
              </a:spcAft>
              <a:buFont typeface="Arial" panose="020B0604020202020204" pitchFamily="34" charset="0"/>
              <a:buChar char="•"/>
            </a:pPr>
            <a:r>
              <a:rPr lang="it-IT" altLang="it-IT" sz="1600" b="1" dirty="0">
                <a:solidFill>
                  <a:schemeClr val="bg1"/>
                </a:solidFill>
              </a:rPr>
              <a:t>Numero di Layer </a:t>
            </a:r>
            <a:r>
              <a:rPr lang="it-IT" altLang="it-IT" sz="1600" dirty="0">
                <a:solidFill>
                  <a:schemeClr val="bg1"/>
                </a:solidFill>
              </a:rPr>
              <a:t>Indica quanti strati di LSTM sono impilati l'uno sopra l'altro. </a:t>
            </a:r>
            <a:endParaRPr lang="it-IT" sz="1600" i="0" dirty="0">
              <a:solidFill>
                <a:schemeClr val="bg1"/>
              </a:solidFill>
            </a:endParaRPr>
          </a:p>
        </p:txBody>
      </p:sp>
      <p:pic>
        <p:nvPicPr>
          <p:cNvPr id="15" name="Immagine 14">
            <a:extLst>
              <a:ext uri="{FF2B5EF4-FFF2-40B4-BE49-F238E27FC236}">
                <a16:creationId xmlns:a16="http://schemas.microsoft.com/office/drawing/2014/main" id="{1786142E-F598-B639-5FB1-B36892773D92}"/>
              </a:ext>
            </a:extLst>
          </p:cNvPr>
          <p:cNvPicPr>
            <a:picLocks noChangeAspect="1"/>
          </p:cNvPicPr>
          <p:nvPr/>
        </p:nvPicPr>
        <p:blipFill>
          <a:blip r:embed="rId3"/>
          <a:stretch>
            <a:fillRect/>
          </a:stretch>
        </p:blipFill>
        <p:spPr>
          <a:xfrm>
            <a:off x="876807" y="4181617"/>
            <a:ext cx="10183646" cy="1724266"/>
          </a:xfrm>
          <a:prstGeom prst="rect">
            <a:avLst/>
          </a:prstGeom>
        </p:spPr>
      </p:pic>
      <p:sp>
        <p:nvSpPr>
          <p:cNvPr id="21" name="CasellaDiTesto 20">
            <a:extLst>
              <a:ext uri="{FF2B5EF4-FFF2-40B4-BE49-F238E27FC236}">
                <a16:creationId xmlns:a16="http://schemas.microsoft.com/office/drawing/2014/main" id="{E6A5142A-B8CE-40E3-262D-2F840006D587}"/>
              </a:ext>
            </a:extLst>
          </p:cNvPr>
          <p:cNvSpPr txBox="1"/>
          <p:nvPr/>
        </p:nvSpPr>
        <p:spPr>
          <a:xfrm>
            <a:off x="152076" y="1442069"/>
            <a:ext cx="11887847" cy="2308324"/>
          </a:xfrm>
          <a:prstGeom prst="rect">
            <a:avLst/>
          </a:prstGeom>
          <a:noFill/>
        </p:spPr>
        <p:txBody>
          <a:bodyPr wrap="square">
            <a:spAutoFit/>
          </a:bodyPr>
          <a:lstStyle/>
          <a:p>
            <a:pPr lvl="0" eaLnBrk="0" fontAlgn="base" hangingPunct="0">
              <a:spcBef>
                <a:spcPct val="0"/>
              </a:spcBef>
              <a:spcAft>
                <a:spcPct val="0"/>
              </a:spcAft>
            </a:pPr>
            <a:r>
              <a:rPr lang="it-IT" altLang="it-IT" sz="1800" b="1" dirty="0">
                <a:solidFill>
                  <a:schemeClr val="bg1"/>
                </a:solidFill>
              </a:rPr>
              <a:t>Layer Lineare</a:t>
            </a:r>
            <a:r>
              <a:rPr lang="it-IT" altLang="it-IT" sz="1800" dirty="0">
                <a:solidFill>
                  <a:schemeClr val="bg1"/>
                </a:solidFill>
              </a:rPr>
              <a:t>:</a:t>
            </a:r>
          </a:p>
          <a:p>
            <a:pPr lvl="0" eaLnBrk="0" fontAlgn="base" hangingPunct="0">
              <a:spcBef>
                <a:spcPct val="0"/>
              </a:spcBef>
              <a:spcAft>
                <a:spcPct val="0"/>
              </a:spcAft>
            </a:pPr>
            <a:r>
              <a:rPr lang="it-IT" altLang="it-IT" sz="1800" dirty="0">
                <a:solidFill>
                  <a:schemeClr val="bg1"/>
                </a:solidFill>
              </a:rPr>
              <a:t>Questo </a:t>
            </a:r>
            <a:r>
              <a:rPr lang="it-IT" altLang="it-IT" sz="1800" dirty="0" err="1">
                <a:solidFill>
                  <a:schemeClr val="bg1"/>
                </a:solidFill>
              </a:rPr>
              <a:t>layer</a:t>
            </a:r>
            <a:r>
              <a:rPr lang="it-IT" altLang="it-IT" sz="1800" dirty="0">
                <a:solidFill>
                  <a:schemeClr val="bg1"/>
                </a:solidFill>
              </a:rPr>
              <a:t> finale trasforma i vari output dei vari blocchi dell'LSTM in probabilità per ogni parola del vocabolario di seguire la parola precedente, permettendo al modello di fare previsioni su quale parola dovrebbe venire successivamente nella sequenza.</a:t>
            </a:r>
          </a:p>
          <a:p>
            <a:pPr lvl="0" eaLnBrk="0" fontAlgn="base" hangingPunct="0">
              <a:spcBef>
                <a:spcPct val="0"/>
              </a:spcBef>
              <a:spcAft>
                <a:spcPct val="0"/>
              </a:spcAft>
            </a:pPr>
            <a:r>
              <a:rPr lang="it-IT" altLang="it-IT" sz="1800" b="1" dirty="0">
                <a:solidFill>
                  <a:schemeClr val="bg1"/>
                </a:solidFill>
              </a:rPr>
              <a:t>Stati Iniziali</a:t>
            </a:r>
            <a:r>
              <a:rPr lang="it-IT" altLang="it-IT" sz="1800" dirty="0">
                <a:solidFill>
                  <a:schemeClr val="bg1"/>
                </a:solidFill>
              </a:rPr>
              <a:t>:</a:t>
            </a:r>
          </a:p>
          <a:p>
            <a:pPr lvl="0" eaLnBrk="0" fontAlgn="base" hangingPunct="0">
              <a:spcBef>
                <a:spcPct val="0"/>
              </a:spcBef>
              <a:spcAft>
                <a:spcPct val="0"/>
              </a:spcAft>
            </a:pPr>
            <a:r>
              <a:rPr lang="it-IT" dirty="0">
                <a:solidFill>
                  <a:schemeClr val="bg1"/>
                </a:solidFill>
              </a:rPr>
              <a:t>Gli </a:t>
            </a:r>
            <a:r>
              <a:rPr lang="it-IT" b="1" dirty="0">
                <a:solidFill>
                  <a:schemeClr val="bg1"/>
                </a:solidFill>
              </a:rPr>
              <a:t>stati iniziali</a:t>
            </a:r>
            <a:r>
              <a:rPr lang="it-IT" dirty="0">
                <a:solidFill>
                  <a:schemeClr val="bg1"/>
                </a:solidFill>
              </a:rPr>
              <a:t> dell'LSTM, sia per la parte nascosta che per la cella, vengono inizializzati a zero per assicurare che il modello inizi senza pregiudizi. Questi stati rappresentano la memoria dell'LSTM e si aggiornano a ogni passo temporale, permettendo al modello di apprendere e accumulare informazioni mentre elabora le sequenze in input. </a:t>
            </a:r>
            <a:endParaRPr lang="it-IT" altLang="it-IT" sz="1800" dirty="0">
              <a:solidFill>
                <a:schemeClr val="bg1"/>
              </a:solidFill>
            </a:endParaRPr>
          </a:p>
        </p:txBody>
      </p:sp>
    </p:spTree>
    <p:extLst>
      <p:ext uri="{BB962C8B-B14F-4D97-AF65-F5344CB8AC3E}">
        <p14:creationId xmlns:p14="http://schemas.microsoft.com/office/powerpoint/2010/main" val="1011513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9"/>
                                        </p:tgtEl>
                                        <p:attrNameLst>
                                          <p:attrName>ppt_w</p:attrName>
                                        </p:attrNameLst>
                                      </p:cBhvr>
                                      <p:tavLst>
                                        <p:tav tm="0">
                                          <p:val>
                                            <p:strVal val="ppt_w"/>
                                          </p:val>
                                        </p:tav>
                                        <p:tav tm="100000">
                                          <p:val>
                                            <p:fltVal val="0"/>
                                          </p:val>
                                        </p:tav>
                                      </p:tavLst>
                                    </p:anim>
                                    <p:anim calcmode="lin" valueType="num">
                                      <p:cBhvr>
                                        <p:cTn id="7" dur="500"/>
                                        <p:tgtEl>
                                          <p:spTgt spid="9"/>
                                        </p:tgtEl>
                                        <p:attrNameLst>
                                          <p:attrName>ppt_h</p:attrName>
                                        </p:attrNameLst>
                                      </p:cBhvr>
                                      <p:tavLst>
                                        <p:tav tm="0">
                                          <p:val>
                                            <p:strVal val="ppt_h"/>
                                          </p:val>
                                        </p:tav>
                                        <p:tav tm="100000">
                                          <p:val>
                                            <p:fltVal val="0"/>
                                          </p:val>
                                        </p:tav>
                                      </p:tavLst>
                                    </p:anim>
                                    <p:animEffect transition="out" filter="fade">
                                      <p:cBhvr>
                                        <p:cTn id="8" dur="500"/>
                                        <p:tgtEl>
                                          <p:spTgt spid="9"/>
                                        </p:tgtEl>
                                      </p:cBhvr>
                                    </p:animEffect>
                                    <p:set>
                                      <p:cBhvr>
                                        <p:cTn id="9" dur="1" fill="hold">
                                          <p:stCondLst>
                                            <p:cond delay="499"/>
                                          </p:stCondLst>
                                        </p:cTn>
                                        <p:tgtEl>
                                          <p:spTgt spid="9"/>
                                        </p:tgtEl>
                                        <p:attrNameLst>
                                          <p:attrName>style.visibility</p:attrName>
                                        </p:attrNameLst>
                                      </p:cBhvr>
                                      <p:to>
                                        <p:strVal val="hidden"/>
                                      </p:to>
                                    </p:set>
                                  </p:childTnLst>
                                </p:cTn>
                              </p:par>
                              <p:par>
                                <p:cTn id="10" presetID="53" presetClass="entr" presetSubtype="16" fill="hold" grpId="0" nodeType="with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p:cTn id="12" dur="500" fill="hold"/>
                                        <p:tgtEl>
                                          <p:spTgt spid="21"/>
                                        </p:tgtEl>
                                        <p:attrNameLst>
                                          <p:attrName>ppt_w</p:attrName>
                                        </p:attrNameLst>
                                      </p:cBhvr>
                                      <p:tavLst>
                                        <p:tav tm="0">
                                          <p:val>
                                            <p:fltVal val="0"/>
                                          </p:val>
                                        </p:tav>
                                        <p:tav tm="100000">
                                          <p:val>
                                            <p:strVal val="#ppt_w"/>
                                          </p:val>
                                        </p:tav>
                                      </p:tavLst>
                                    </p:anim>
                                    <p:anim calcmode="lin" valueType="num">
                                      <p:cBhvr>
                                        <p:cTn id="13" dur="500" fill="hold"/>
                                        <p:tgtEl>
                                          <p:spTgt spid="21"/>
                                        </p:tgtEl>
                                        <p:attrNameLst>
                                          <p:attrName>ppt_h</p:attrName>
                                        </p:attrNameLst>
                                      </p:cBhvr>
                                      <p:tavLst>
                                        <p:tav tm="0">
                                          <p:val>
                                            <p:fltVal val="0"/>
                                          </p:val>
                                        </p:tav>
                                        <p:tav tm="100000">
                                          <p:val>
                                            <p:strVal val="#ppt_h"/>
                                          </p:val>
                                        </p:tav>
                                      </p:tavLst>
                                    </p:anim>
                                    <p:animEffect transition="in" filter="fade">
                                      <p:cBhvr>
                                        <p:cTn id="14" dur="500"/>
                                        <p:tgtEl>
                                          <p:spTgt spid="21"/>
                                        </p:tgtEl>
                                      </p:cBhvr>
                                    </p:animEffect>
                                  </p:childTnLst>
                                </p:cTn>
                              </p:par>
                              <p:par>
                                <p:cTn id="15" presetID="53" presetClass="entr" presetSubtype="16"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12</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LSTM</a:t>
            </a:r>
          </a:p>
        </p:txBody>
      </p:sp>
      <p:sp>
        <p:nvSpPr>
          <p:cNvPr id="9" name="CasellaDiTesto 8">
            <a:extLst>
              <a:ext uri="{FF2B5EF4-FFF2-40B4-BE49-F238E27FC236}">
                <a16:creationId xmlns:a16="http://schemas.microsoft.com/office/drawing/2014/main" id="{CAFB99F0-9386-00C6-A2EA-6B0DA0CBF836}"/>
              </a:ext>
            </a:extLst>
          </p:cNvPr>
          <p:cNvSpPr txBox="1"/>
          <p:nvPr/>
        </p:nvSpPr>
        <p:spPr>
          <a:xfrm>
            <a:off x="152076" y="579358"/>
            <a:ext cx="11887848" cy="4678204"/>
          </a:xfrm>
          <a:prstGeom prst="rect">
            <a:avLst/>
          </a:prstGeom>
          <a:noFill/>
        </p:spPr>
        <p:txBody>
          <a:bodyPr wrap="square" rtlCol="0">
            <a:spAutoFit/>
          </a:bodyPr>
          <a:lstStyle/>
          <a:p>
            <a:endParaRPr lang="it-IT" i="0" dirty="0">
              <a:solidFill>
                <a:schemeClr val="bg1"/>
              </a:solidFill>
            </a:endParaRPr>
          </a:p>
          <a:p>
            <a:r>
              <a:rPr lang="it-IT" sz="2800" b="1" i="0" dirty="0">
                <a:solidFill>
                  <a:schemeClr val="bg1"/>
                </a:solidFill>
              </a:rPr>
              <a:t>Utilizzo della LSTM</a:t>
            </a:r>
          </a:p>
          <a:p>
            <a:pPr lvl="0" eaLnBrk="0" fontAlgn="base" hangingPunct="0">
              <a:spcBef>
                <a:spcPct val="0"/>
              </a:spcBef>
              <a:spcAft>
                <a:spcPct val="0"/>
              </a:spcAft>
            </a:pPr>
            <a:r>
              <a:rPr lang="it-IT" altLang="it-IT" dirty="0">
                <a:solidFill>
                  <a:schemeClr val="bg1"/>
                </a:solidFill>
              </a:rPr>
              <a:t>Tramite la funzione </a:t>
            </a:r>
            <a:r>
              <a:rPr lang="it-IT" altLang="it-IT" dirty="0" err="1">
                <a:solidFill>
                  <a:schemeClr val="bg1"/>
                </a:solidFill>
              </a:rPr>
              <a:t>forward</a:t>
            </a:r>
            <a:r>
              <a:rPr lang="it-IT" altLang="it-IT" dirty="0">
                <a:solidFill>
                  <a:schemeClr val="bg1"/>
                </a:solidFill>
              </a:rPr>
              <a:t>, si possono vedere i passaggi fondamentali per il processo di generazione delle didascalie nel decoder. Partendo dalle feature dell'immagine e dalla </a:t>
            </a:r>
            <a:r>
              <a:rPr lang="it-IT" altLang="it-IT" dirty="0" err="1">
                <a:solidFill>
                  <a:schemeClr val="bg1"/>
                </a:solidFill>
              </a:rPr>
              <a:t>caption</a:t>
            </a:r>
            <a:r>
              <a:rPr lang="it-IT" altLang="it-IT" dirty="0">
                <a:solidFill>
                  <a:schemeClr val="bg1"/>
                </a:solidFill>
              </a:rPr>
              <a:t>, la funzione restituisce le probabilità per ogni parola del vocabolario di essere generata dall'LSTM, le quali saranno usate per determinare la sequenza finale delle parole che comporranno la didascalia.</a:t>
            </a:r>
          </a:p>
          <a:p>
            <a:pPr lvl="0" eaLnBrk="0" fontAlgn="base" hangingPunct="0">
              <a:spcBef>
                <a:spcPct val="0"/>
              </a:spcBef>
              <a:spcAft>
                <a:spcPct val="0"/>
              </a:spcAft>
            </a:pPr>
            <a:r>
              <a:rPr lang="it-IT" altLang="it-IT" dirty="0">
                <a:solidFill>
                  <a:schemeClr val="bg1"/>
                </a:solidFill>
              </a:rPr>
              <a:t>Il processo inizia con l'</a:t>
            </a:r>
            <a:r>
              <a:rPr lang="it-IT" altLang="it-IT" dirty="0" err="1">
                <a:solidFill>
                  <a:schemeClr val="bg1"/>
                </a:solidFill>
              </a:rPr>
              <a:t>embedding</a:t>
            </a:r>
            <a:r>
              <a:rPr lang="it-IT" altLang="it-IT" dirty="0">
                <a:solidFill>
                  <a:schemeClr val="bg1"/>
                </a:solidFill>
              </a:rPr>
              <a:t> della </a:t>
            </a:r>
            <a:r>
              <a:rPr lang="it-IT" altLang="it-IT" dirty="0" err="1">
                <a:solidFill>
                  <a:schemeClr val="bg1"/>
                </a:solidFill>
              </a:rPr>
              <a:t>caption</a:t>
            </a:r>
            <a:r>
              <a:rPr lang="it-IT" altLang="it-IT" dirty="0">
                <a:solidFill>
                  <a:schemeClr val="bg1"/>
                </a:solidFill>
              </a:rPr>
              <a:t>, che converte ogni parola in un vettore, catturando le relazioni semantiche tra le parole. Successivamente, le caratteristiche dell'immagine vengono concatenate agli </a:t>
            </a:r>
            <a:r>
              <a:rPr lang="it-IT" altLang="it-IT" dirty="0" err="1">
                <a:solidFill>
                  <a:schemeClr val="bg1"/>
                </a:solidFill>
              </a:rPr>
              <a:t>embeddings</a:t>
            </a:r>
            <a:r>
              <a:rPr lang="it-IT" altLang="it-IT" dirty="0">
                <a:solidFill>
                  <a:schemeClr val="bg1"/>
                </a:solidFill>
              </a:rPr>
              <a:t> delle parole lungo la dimensione temporale (</a:t>
            </a:r>
            <a:r>
              <a:rPr lang="it-IT" altLang="it-IT" dirty="0" err="1">
                <a:solidFill>
                  <a:schemeClr val="bg1"/>
                </a:solidFill>
              </a:rPr>
              <a:t>dim</a:t>
            </a:r>
            <a:r>
              <a:rPr lang="it-IT" altLang="it-IT" dirty="0">
                <a:solidFill>
                  <a:schemeClr val="bg1"/>
                </a:solidFill>
              </a:rPr>
              <a:t>=1). Questo permette all'LSTM di considerare l'immagine come il primo "token" della sequenza, utilizzando il contesto visuale per iniziare la generazione del testo.</a:t>
            </a:r>
          </a:p>
          <a:p>
            <a:pPr lvl="0" eaLnBrk="0" fontAlgn="base" hangingPunct="0">
              <a:spcBef>
                <a:spcPct val="0"/>
              </a:spcBef>
              <a:spcAft>
                <a:spcPct val="0"/>
              </a:spcAft>
            </a:pPr>
            <a:r>
              <a:rPr lang="it-IT" altLang="it-IT" dirty="0">
                <a:solidFill>
                  <a:schemeClr val="bg1"/>
                </a:solidFill>
              </a:rPr>
              <a:t>Gli </a:t>
            </a:r>
            <a:r>
              <a:rPr lang="it-IT" altLang="it-IT" dirty="0" err="1">
                <a:solidFill>
                  <a:schemeClr val="bg1"/>
                </a:solidFill>
              </a:rPr>
              <a:t>embeddings</a:t>
            </a:r>
            <a:r>
              <a:rPr lang="it-IT" altLang="it-IT" dirty="0">
                <a:solidFill>
                  <a:schemeClr val="bg1"/>
                </a:solidFill>
              </a:rPr>
              <a:t> concatenati vengono quindi passati attraverso il </a:t>
            </a:r>
            <a:r>
              <a:rPr lang="it-IT" altLang="it-IT" dirty="0" err="1">
                <a:solidFill>
                  <a:schemeClr val="bg1"/>
                </a:solidFill>
              </a:rPr>
              <a:t>layer</a:t>
            </a:r>
            <a:r>
              <a:rPr lang="it-IT" altLang="it-IT" dirty="0">
                <a:solidFill>
                  <a:schemeClr val="bg1"/>
                </a:solidFill>
              </a:rPr>
              <a:t> LSTM, che produce una sequenza di output. Questo output rappresenta la previsione di ogni parola a ciascun passo temporale</a:t>
            </a:r>
          </a:p>
          <a:p>
            <a:pPr lvl="0" eaLnBrk="0" fontAlgn="base" hangingPunct="0">
              <a:spcBef>
                <a:spcPct val="0"/>
              </a:spcBef>
              <a:spcAft>
                <a:spcPct val="0"/>
              </a:spcAft>
            </a:pPr>
            <a:r>
              <a:rPr lang="it-IT" altLang="it-IT" dirty="0">
                <a:solidFill>
                  <a:schemeClr val="bg1"/>
                </a:solidFill>
              </a:rPr>
              <a:t>Infine, l'output dell'LSTM viene trasformato da un </a:t>
            </a:r>
            <a:r>
              <a:rPr lang="it-IT" altLang="it-IT" dirty="0" err="1">
                <a:solidFill>
                  <a:schemeClr val="bg1"/>
                </a:solidFill>
              </a:rPr>
              <a:t>layer</a:t>
            </a:r>
            <a:r>
              <a:rPr lang="it-IT" altLang="it-IT" dirty="0">
                <a:solidFill>
                  <a:schemeClr val="bg1"/>
                </a:solidFill>
              </a:rPr>
              <a:t> lineare nelle  probabilità per ogni parola del vocabolario. Questo processo permette al modello di scegliere la parola successiva nella sequenza di didascalia, portando alla costruzione della didascalia finale.</a:t>
            </a:r>
          </a:p>
          <a:p>
            <a:pPr lvl="0" eaLnBrk="0" fontAlgn="base" hangingPunct="0">
              <a:spcBef>
                <a:spcPct val="0"/>
              </a:spcBef>
              <a:spcAft>
                <a:spcPct val="0"/>
              </a:spcAft>
            </a:pPr>
            <a:endParaRPr lang="it-IT" altLang="it-IT" dirty="0">
              <a:solidFill>
                <a:schemeClr val="bg1"/>
              </a:solidFill>
            </a:endParaRPr>
          </a:p>
        </p:txBody>
      </p:sp>
      <p:pic>
        <p:nvPicPr>
          <p:cNvPr id="3" name="Immagine 2">
            <a:extLst>
              <a:ext uri="{FF2B5EF4-FFF2-40B4-BE49-F238E27FC236}">
                <a16:creationId xmlns:a16="http://schemas.microsoft.com/office/drawing/2014/main" id="{0E6F7408-C949-239C-E395-1B14E7E863B1}"/>
              </a:ext>
            </a:extLst>
          </p:cNvPr>
          <p:cNvPicPr>
            <a:picLocks noChangeAspect="1"/>
          </p:cNvPicPr>
          <p:nvPr/>
        </p:nvPicPr>
        <p:blipFill>
          <a:blip r:embed="rId2"/>
          <a:stretch>
            <a:fillRect/>
          </a:stretch>
        </p:blipFill>
        <p:spPr>
          <a:xfrm>
            <a:off x="2437889" y="4894420"/>
            <a:ext cx="7316221" cy="1467055"/>
          </a:xfrm>
          <a:prstGeom prst="rect">
            <a:avLst/>
          </a:prstGeom>
        </p:spPr>
      </p:pic>
    </p:spTree>
    <p:extLst>
      <p:ext uri="{BB962C8B-B14F-4D97-AF65-F5344CB8AC3E}">
        <p14:creationId xmlns:p14="http://schemas.microsoft.com/office/powerpoint/2010/main" val="4150272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9"/>
                                        </p:tgtEl>
                                        <p:attrNameLst>
                                          <p:attrName>ppt_w</p:attrName>
                                        </p:attrNameLst>
                                      </p:cBhvr>
                                      <p:tavLst>
                                        <p:tav tm="0">
                                          <p:val>
                                            <p:strVal val="ppt_w"/>
                                          </p:val>
                                        </p:tav>
                                        <p:tav tm="100000">
                                          <p:val>
                                            <p:fltVal val="0"/>
                                          </p:val>
                                        </p:tav>
                                      </p:tavLst>
                                    </p:anim>
                                    <p:anim calcmode="lin" valueType="num">
                                      <p:cBhvr>
                                        <p:cTn id="7" dur="500"/>
                                        <p:tgtEl>
                                          <p:spTgt spid="9"/>
                                        </p:tgtEl>
                                        <p:attrNameLst>
                                          <p:attrName>ppt_h</p:attrName>
                                        </p:attrNameLst>
                                      </p:cBhvr>
                                      <p:tavLst>
                                        <p:tav tm="0">
                                          <p:val>
                                            <p:strVal val="ppt_h"/>
                                          </p:val>
                                        </p:tav>
                                        <p:tav tm="100000">
                                          <p:val>
                                            <p:fltVal val="0"/>
                                          </p:val>
                                        </p:tav>
                                      </p:tavLst>
                                    </p:anim>
                                    <p:animEffect transition="out" filter="fade">
                                      <p:cBhvr>
                                        <p:cTn id="8" dur="500"/>
                                        <p:tgtEl>
                                          <p:spTgt spid="9"/>
                                        </p:tgtEl>
                                      </p:cBhvr>
                                    </p:animEffect>
                                    <p:set>
                                      <p:cBhvr>
                                        <p:cTn id="9"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13</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Addestramento</a:t>
            </a:r>
          </a:p>
        </p:txBody>
      </p:sp>
      <p:sp>
        <p:nvSpPr>
          <p:cNvPr id="9" name="CasellaDiTesto 8">
            <a:extLst>
              <a:ext uri="{FF2B5EF4-FFF2-40B4-BE49-F238E27FC236}">
                <a16:creationId xmlns:a16="http://schemas.microsoft.com/office/drawing/2014/main" id="{CAFB99F0-9386-00C6-A2EA-6B0DA0CBF836}"/>
              </a:ext>
            </a:extLst>
          </p:cNvPr>
          <p:cNvSpPr txBox="1"/>
          <p:nvPr/>
        </p:nvSpPr>
        <p:spPr>
          <a:xfrm>
            <a:off x="152076" y="579358"/>
            <a:ext cx="11887848" cy="1077218"/>
          </a:xfrm>
          <a:prstGeom prst="rect">
            <a:avLst/>
          </a:prstGeom>
          <a:noFill/>
        </p:spPr>
        <p:txBody>
          <a:bodyPr wrap="square" rtlCol="0">
            <a:spAutoFit/>
          </a:bodyPr>
          <a:lstStyle/>
          <a:p>
            <a:endParaRPr lang="it-IT" i="0" dirty="0">
              <a:solidFill>
                <a:schemeClr val="bg1"/>
              </a:solidFill>
            </a:endParaRPr>
          </a:p>
          <a:p>
            <a:r>
              <a:rPr lang="it-IT" altLang="it-IT" sz="2800" b="1" dirty="0">
                <a:solidFill>
                  <a:schemeClr val="bg1"/>
                </a:solidFill>
              </a:rPr>
              <a:t>Parametri</a:t>
            </a:r>
            <a:endParaRPr lang="it-IT" altLang="it-IT" dirty="0">
              <a:solidFill>
                <a:schemeClr val="bg1"/>
              </a:solidFill>
            </a:endParaRPr>
          </a:p>
          <a:p>
            <a:pPr lvl="0" eaLnBrk="0" fontAlgn="base" hangingPunct="0">
              <a:spcBef>
                <a:spcPct val="0"/>
              </a:spcBef>
              <a:spcAft>
                <a:spcPct val="0"/>
              </a:spcAft>
            </a:pPr>
            <a:endParaRPr lang="it-IT" altLang="it-IT" dirty="0">
              <a:solidFill>
                <a:schemeClr val="bg1"/>
              </a:solidFill>
            </a:endParaRPr>
          </a:p>
        </p:txBody>
      </p:sp>
      <p:pic>
        <p:nvPicPr>
          <p:cNvPr id="6" name="Immagine 5">
            <a:extLst>
              <a:ext uri="{FF2B5EF4-FFF2-40B4-BE49-F238E27FC236}">
                <a16:creationId xmlns:a16="http://schemas.microsoft.com/office/drawing/2014/main" id="{FC6B7272-812A-54E4-68E0-9A90A4D0B936}"/>
              </a:ext>
            </a:extLst>
          </p:cNvPr>
          <p:cNvPicPr>
            <a:picLocks noChangeAspect="1"/>
          </p:cNvPicPr>
          <p:nvPr/>
        </p:nvPicPr>
        <p:blipFill>
          <a:blip r:embed="rId2"/>
          <a:stretch>
            <a:fillRect/>
          </a:stretch>
        </p:blipFill>
        <p:spPr>
          <a:xfrm>
            <a:off x="6086473" y="3414710"/>
            <a:ext cx="19053" cy="28579"/>
          </a:xfrm>
          <a:prstGeom prst="rect">
            <a:avLst/>
          </a:prstGeom>
        </p:spPr>
      </p:pic>
      <p:pic>
        <p:nvPicPr>
          <p:cNvPr id="8" name="Immagine 7">
            <a:extLst>
              <a:ext uri="{FF2B5EF4-FFF2-40B4-BE49-F238E27FC236}">
                <a16:creationId xmlns:a16="http://schemas.microsoft.com/office/drawing/2014/main" id="{D8CF2998-B23F-EAAE-3104-C6DB9753CA7B}"/>
              </a:ext>
            </a:extLst>
          </p:cNvPr>
          <p:cNvPicPr>
            <a:picLocks noChangeAspect="1"/>
          </p:cNvPicPr>
          <p:nvPr/>
        </p:nvPicPr>
        <p:blipFill>
          <a:blip r:embed="rId3"/>
          <a:stretch>
            <a:fillRect/>
          </a:stretch>
        </p:blipFill>
        <p:spPr>
          <a:xfrm>
            <a:off x="433482" y="1612280"/>
            <a:ext cx="2229161" cy="1238423"/>
          </a:xfrm>
          <a:prstGeom prst="rect">
            <a:avLst/>
          </a:prstGeom>
        </p:spPr>
      </p:pic>
      <p:sp>
        <p:nvSpPr>
          <p:cNvPr id="11" name="CasellaDiTesto 10">
            <a:extLst>
              <a:ext uri="{FF2B5EF4-FFF2-40B4-BE49-F238E27FC236}">
                <a16:creationId xmlns:a16="http://schemas.microsoft.com/office/drawing/2014/main" id="{75DD6629-60C6-D399-6DB4-83E4F05269D8}"/>
              </a:ext>
            </a:extLst>
          </p:cNvPr>
          <p:cNvSpPr txBox="1"/>
          <p:nvPr/>
        </p:nvSpPr>
        <p:spPr>
          <a:xfrm>
            <a:off x="5556761" y="1294395"/>
            <a:ext cx="5993555" cy="1754326"/>
          </a:xfrm>
          <a:prstGeom prst="rect">
            <a:avLst/>
          </a:prstGeom>
          <a:noFill/>
        </p:spPr>
        <p:txBody>
          <a:bodyPr wrap="square">
            <a:spAutoFit/>
          </a:bodyPr>
          <a:lstStyle/>
          <a:p>
            <a:r>
              <a:rPr lang="it-IT" dirty="0">
                <a:solidFill>
                  <a:schemeClr val="bg1"/>
                </a:solidFill>
              </a:rPr>
              <a:t>numero di volte che l'intero dataset di addestramento viene passato attraverso il modello durante l'allenamento. Il valore di 5 è stato trovato tramite </a:t>
            </a:r>
            <a:r>
              <a:rPr lang="it-IT" dirty="0" err="1">
                <a:solidFill>
                  <a:schemeClr val="bg1"/>
                </a:solidFill>
              </a:rPr>
              <a:t>Early</a:t>
            </a:r>
            <a:r>
              <a:rPr lang="it-IT" dirty="0">
                <a:solidFill>
                  <a:schemeClr val="bg1"/>
                </a:solidFill>
              </a:rPr>
              <a:t> </a:t>
            </a:r>
            <a:r>
              <a:rPr lang="it-IT" dirty="0" err="1">
                <a:solidFill>
                  <a:schemeClr val="bg1"/>
                </a:solidFill>
              </a:rPr>
              <a:t>Stopping</a:t>
            </a:r>
            <a:r>
              <a:rPr lang="it-IT" dirty="0">
                <a:solidFill>
                  <a:schemeClr val="bg1"/>
                </a:solidFill>
              </a:rPr>
              <a:t>, come controprova ho eseguito un addestramento su 10 epoche e superate le 5 il valore di cross </a:t>
            </a:r>
            <a:r>
              <a:rPr lang="it-IT" dirty="0" err="1">
                <a:solidFill>
                  <a:schemeClr val="bg1"/>
                </a:solidFill>
              </a:rPr>
              <a:t>entropy</a:t>
            </a:r>
            <a:r>
              <a:rPr lang="it-IT" dirty="0">
                <a:solidFill>
                  <a:schemeClr val="bg1"/>
                </a:solidFill>
              </a:rPr>
              <a:t> </a:t>
            </a:r>
            <a:r>
              <a:rPr lang="it-IT" dirty="0" err="1">
                <a:solidFill>
                  <a:schemeClr val="bg1"/>
                </a:solidFill>
              </a:rPr>
              <a:t>loss</a:t>
            </a:r>
            <a:r>
              <a:rPr lang="it-IT" dirty="0">
                <a:solidFill>
                  <a:schemeClr val="bg1"/>
                </a:solidFill>
              </a:rPr>
              <a:t> calcolato sul set di validazione ricominciava a crescere.</a:t>
            </a:r>
          </a:p>
        </p:txBody>
      </p:sp>
      <p:cxnSp>
        <p:nvCxnSpPr>
          <p:cNvPr id="13" name="Connettore 2 12">
            <a:extLst>
              <a:ext uri="{FF2B5EF4-FFF2-40B4-BE49-F238E27FC236}">
                <a16:creationId xmlns:a16="http://schemas.microsoft.com/office/drawing/2014/main" id="{61707165-4FA9-03B5-3675-DF952F728075}"/>
              </a:ext>
            </a:extLst>
          </p:cNvPr>
          <p:cNvCxnSpPr>
            <a:cxnSpLocks/>
          </p:cNvCxnSpPr>
          <p:nvPr/>
        </p:nvCxnSpPr>
        <p:spPr>
          <a:xfrm>
            <a:off x="1548062" y="2302530"/>
            <a:ext cx="3914275" cy="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20" name="Immagine 19" descr="Immagine che contiene testo, schermata, bianco e nero, Carattere&#10;&#10;Descrizione generata automaticamente">
            <a:extLst>
              <a:ext uri="{FF2B5EF4-FFF2-40B4-BE49-F238E27FC236}">
                <a16:creationId xmlns:a16="http://schemas.microsoft.com/office/drawing/2014/main" id="{4E6FF771-92F8-D201-E5C7-F3B0D13CD44D}"/>
              </a:ext>
            </a:extLst>
          </p:cNvPr>
          <p:cNvPicPr>
            <a:picLocks noChangeAspect="1"/>
          </p:cNvPicPr>
          <p:nvPr/>
        </p:nvPicPr>
        <p:blipFill rotWithShape="1">
          <a:blip r:embed="rId4"/>
          <a:srcRect t="36191" b="13607"/>
          <a:stretch/>
        </p:blipFill>
        <p:spPr>
          <a:xfrm>
            <a:off x="4876466" y="3411004"/>
            <a:ext cx="6896434" cy="2588188"/>
          </a:xfrm>
          <a:prstGeom prst="rect">
            <a:avLst/>
          </a:prstGeom>
        </p:spPr>
      </p:pic>
      <p:sp>
        <p:nvSpPr>
          <p:cNvPr id="24" name="Rectangle 1">
            <a:extLst>
              <a:ext uri="{FF2B5EF4-FFF2-40B4-BE49-F238E27FC236}">
                <a16:creationId xmlns:a16="http://schemas.microsoft.com/office/drawing/2014/main" id="{F8CE777F-7645-FC2E-D056-46C6B2B3FDD2}"/>
              </a:ext>
            </a:extLst>
          </p:cNvPr>
          <p:cNvSpPr>
            <a:spLocks noChangeArrowheads="1"/>
          </p:cNvSpPr>
          <p:nvPr/>
        </p:nvSpPr>
        <p:spPr bwMode="auto">
          <a:xfrm rot="10800000" flipV="1">
            <a:off x="290940" y="3629895"/>
            <a:ext cx="4136681"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it-IT" altLang="it-IT" sz="1800" b="0" i="0" u="none" strike="noStrike" cap="none" normalizeH="0" baseline="0" dirty="0">
                <a:ln>
                  <a:noFill/>
                </a:ln>
                <a:solidFill>
                  <a:schemeClr val="bg1"/>
                </a:solidFill>
                <a:effectLst/>
              </a:rPr>
              <a:t>La scelt</a:t>
            </a:r>
            <a:r>
              <a:rPr lang="it-IT" altLang="it-IT" dirty="0">
                <a:solidFill>
                  <a:schemeClr val="bg1"/>
                </a:solidFill>
              </a:rPr>
              <a:t>a degli altri parametri deriva principalmente dalla documentazione di </a:t>
            </a:r>
            <a:r>
              <a:rPr lang="it-IT" altLang="it-IT" dirty="0" err="1">
                <a:solidFill>
                  <a:schemeClr val="bg1"/>
                </a:solidFill>
              </a:rPr>
              <a:t>pythorch</a:t>
            </a:r>
            <a:r>
              <a:rPr lang="it-IT" altLang="it-IT" dirty="0">
                <a:solidFill>
                  <a:schemeClr val="bg1"/>
                </a:solidFill>
              </a:rPr>
              <a:t>, che consigliava dei valori oppure per il learning rate è stato fatto riferimento al seguente blog che trattava l’argomento </a:t>
            </a:r>
            <a:r>
              <a:rPr lang="it-IT" altLang="it-IT" dirty="0">
                <a:solidFill>
                  <a:schemeClr val="bg1"/>
                </a:solidFill>
                <a:hlinkClick r:id="rId5"/>
              </a:rPr>
              <a:t>link</a:t>
            </a:r>
            <a:endParaRPr kumimoji="0" lang="it-IT" altLang="it-IT" sz="1800" b="0" i="0" u="none" strike="noStrike" cap="none" normalizeH="0" baseline="0" dirty="0">
              <a:ln>
                <a:noFill/>
              </a:ln>
              <a:solidFill>
                <a:schemeClr val="bg1"/>
              </a:solidFill>
              <a:effectLst/>
            </a:endParaRPr>
          </a:p>
        </p:txBody>
      </p:sp>
      <p:sp>
        <p:nvSpPr>
          <p:cNvPr id="25" name="Rettangolo 24">
            <a:extLst>
              <a:ext uri="{FF2B5EF4-FFF2-40B4-BE49-F238E27FC236}">
                <a16:creationId xmlns:a16="http://schemas.microsoft.com/office/drawing/2014/main" id="{F22B7691-A94D-1FF4-DC5B-6D1B52FE7942}"/>
              </a:ext>
            </a:extLst>
          </p:cNvPr>
          <p:cNvSpPr/>
          <p:nvPr/>
        </p:nvSpPr>
        <p:spPr>
          <a:xfrm>
            <a:off x="6086473" y="4114800"/>
            <a:ext cx="2129084" cy="171442"/>
          </a:xfrm>
          <a:prstGeom prst="rect">
            <a:avLst/>
          </a:prstGeom>
          <a:solidFill>
            <a:srgbClr val="FFFF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D64F471D-AC74-F7FA-D5BC-F4FE5ED0AFDF}"/>
              </a:ext>
            </a:extLst>
          </p:cNvPr>
          <p:cNvSpPr/>
          <p:nvPr/>
        </p:nvSpPr>
        <p:spPr>
          <a:xfrm>
            <a:off x="6086473" y="4619377"/>
            <a:ext cx="2129084" cy="171442"/>
          </a:xfrm>
          <a:prstGeom prst="rect">
            <a:avLst/>
          </a:prstGeom>
          <a:solidFill>
            <a:srgbClr val="FFFF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09319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4B872D75-81B4-E526-4B67-290D9ABE4A7E}"/>
              </a:ext>
            </a:extLst>
          </p:cNvPr>
          <p:cNvPicPr>
            <a:picLocks noChangeAspect="1"/>
          </p:cNvPicPr>
          <p:nvPr/>
        </p:nvPicPr>
        <p:blipFill>
          <a:blip r:embed="rId2"/>
          <a:stretch>
            <a:fillRect/>
          </a:stretch>
        </p:blipFill>
        <p:spPr>
          <a:xfrm>
            <a:off x="269848" y="2336307"/>
            <a:ext cx="5210902" cy="847843"/>
          </a:xfrm>
          <a:prstGeom prst="rect">
            <a:avLst/>
          </a:prstGeom>
        </p:spPr>
      </p:pic>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a:xfrm>
            <a:off x="11353800" y="6365917"/>
            <a:ext cx="838200" cy="360000"/>
          </a:xfrm>
        </p:spPr>
        <p:txBody>
          <a:bodyPr/>
          <a:lstStyle/>
          <a:p>
            <a:pPr rtl="0"/>
            <a:r>
              <a:rPr lang="it-IT" dirty="0"/>
              <a:t>PAGINA </a:t>
            </a:r>
            <a:fld id="{4A9B5881-4007-4345-955A-79C2656F0C49}" type="slidenum">
              <a:rPr lang="it-IT" smtClean="0"/>
              <a:pPr rtl="0"/>
              <a:t>14</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28995"/>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Addestramento</a:t>
            </a:r>
          </a:p>
        </p:txBody>
      </p:sp>
      <p:pic>
        <p:nvPicPr>
          <p:cNvPr id="3" name="Immagine 2">
            <a:extLst>
              <a:ext uri="{FF2B5EF4-FFF2-40B4-BE49-F238E27FC236}">
                <a16:creationId xmlns:a16="http://schemas.microsoft.com/office/drawing/2014/main" id="{585A518D-83E5-8715-0338-05763E87AE21}"/>
              </a:ext>
            </a:extLst>
          </p:cNvPr>
          <p:cNvPicPr>
            <a:picLocks noChangeAspect="1"/>
          </p:cNvPicPr>
          <p:nvPr/>
        </p:nvPicPr>
        <p:blipFill>
          <a:blip r:embed="rId3"/>
          <a:stretch>
            <a:fillRect/>
          </a:stretch>
        </p:blipFill>
        <p:spPr>
          <a:xfrm>
            <a:off x="241389" y="1499663"/>
            <a:ext cx="5782482" cy="609685"/>
          </a:xfrm>
          <a:prstGeom prst="rect">
            <a:avLst/>
          </a:prstGeom>
        </p:spPr>
      </p:pic>
      <p:sp>
        <p:nvSpPr>
          <p:cNvPr id="7" name="CasellaDiTesto 6">
            <a:extLst>
              <a:ext uri="{FF2B5EF4-FFF2-40B4-BE49-F238E27FC236}">
                <a16:creationId xmlns:a16="http://schemas.microsoft.com/office/drawing/2014/main" id="{2948B69A-D473-F407-22F1-CF7A29FB569F}"/>
              </a:ext>
            </a:extLst>
          </p:cNvPr>
          <p:cNvSpPr txBox="1"/>
          <p:nvPr/>
        </p:nvSpPr>
        <p:spPr>
          <a:xfrm>
            <a:off x="198415" y="1005919"/>
            <a:ext cx="3563853" cy="523220"/>
          </a:xfrm>
          <a:prstGeom prst="rect">
            <a:avLst/>
          </a:prstGeom>
          <a:noFill/>
        </p:spPr>
        <p:txBody>
          <a:bodyPr wrap="square" rtlCol="0">
            <a:spAutoFit/>
          </a:bodyPr>
          <a:lstStyle/>
          <a:p>
            <a:r>
              <a:rPr lang="it-IT" sz="2800" b="1" dirty="0">
                <a:solidFill>
                  <a:schemeClr val="bg1"/>
                </a:solidFill>
              </a:rPr>
              <a:t>Dataset</a:t>
            </a:r>
          </a:p>
        </p:txBody>
      </p:sp>
      <p:sp>
        <p:nvSpPr>
          <p:cNvPr id="10" name="CasellaDiTesto 9">
            <a:extLst>
              <a:ext uri="{FF2B5EF4-FFF2-40B4-BE49-F238E27FC236}">
                <a16:creationId xmlns:a16="http://schemas.microsoft.com/office/drawing/2014/main" id="{CF596A60-AF04-F4DE-A293-768F9AAC6A1C}"/>
              </a:ext>
            </a:extLst>
          </p:cNvPr>
          <p:cNvSpPr txBox="1"/>
          <p:nvPr/>
        </p:nvSpPr>
        <p:spPr>
          <a:xfrm>
            <a:off x="6386658" y="1529139"/>
            <a:ext cx="4086152" cy="1754326"/>
          </a:xfrm>
          <a:prstGeom prst="rect">
            <a:avLst/>
          </a:prstGeom>
          <a:noFill/>
        </p:spPr>
        <p:txBody>
          <a:bodyPr wrap="square" rtlCol="0">
            <a:spAutoFit/>
          </a:bodyPr>
          <a:lstStyle/>
          <a:p>
            <a:r>
              <a:rPr lang="it-IT" dirty="0">
                <a:solidFill>
                  <a:schemeClr val="bg1"/>
                </a:solidFill>
              </a:rPr>
              <a:t>È stata eseguita una suddivisione dove l’80  è stato dedicato all’addestramento e il 20% alla validazione, le due suddivisioni sono state create facendo una selezione casuale delle immagini, poi è stato suddiviso in batch di 64 immagini.</a:t>
            </a:r>
          </a:p>
        </p:txBody>
      </p:sp>
      <p:sp>
        <p:nvSpPr>
          <p:cNvPr id="15" name="CasellaDiTesto 14">
            <a:extLst>
              <a:ext uri="{FF2B5EF4-FFF2-40B4-BE49-F238E27FC236}">
                <a16:creationId xmlns:a16="http://schemas.microsoft.com/office/drawing/2014/main" id="{626F5244-A547-38B0-5EC4-23A4E9B64C06}"/>
              </a:ext>
            </a:extLst>
          </p:cNvPr>
          <p:cNvSpPr txBox="1"/>
          <p:nvPr/>
        </p:nvSpPr>
        <p:spPr>
          <a:xfrm>
            <a:off x="151222" y="985237"/>
            <a:ext cx="5782482" cy="523220"/>
          </a:xfrm>
          <a:prstGeom prst="rect">
            <a:avLst/>
          </a:prstGeom>
          <a:noFill/>
        </p:spPr>
        <p:txBody>
          <a:bodyPr wrap="square" rtlCol="0">
            <a:spAutoFit/>
          </a:bodyPr>
          <a:lstStyle/>
          <a:p>
            <a:r>
              <a:rPr lang="it-IT" sz="2800" b="1" dirty="0">
                <a:solidFill>
                  <a:schemeClr val="bg1"/>
                </a:solidFill>
              </a:rPr>
              <a:t>Funzione di perdita</a:t>
            </a:r>
          </a:p>
        </p:txBody>
      </p:sp>
      <mc:AlternateContent xmlns:mc="http://schemas.openxmlformats.org/markup-compatibility/2006" xmlns:a14="http://schemas.microsoft.com/office/drawing/2010/main">
        <mc:Choice Requires="a14">
          <p:sp>
            <p:nvSpPr>
              <p:cNvPr id="16" name="CasellaDiTesto 15">
                <a:extLst>
                  <a:ext uri="{FF2B5EF4-FFF2-40B4-BE49-F238E27FC236}">
                    <a16:creationId xmlns:a16="http://schemas.microsoft.com/office/drawing/2014/main" id="{C3D96E13-9989-8B55-03D8-A18F8996C828}"/>
                  </a:ext>
                </a:extLst>
              </p:cNvPr>
              <p:cNvSpPr txBox="1"/>
              <p:nvPr/>
            </p:nvSpPr>
            <p:spPr>
              <a:xfrm>
                <a:off x="151222" y="1411581"/>
                <a:ext cx="11567536" cy="308725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it-IT" dirty="0">
                    <a:solidFill>
                      <a:schemeClr val="bg1"/>
                    </a:solidFill>
                  </a:rPr>
                  <a:t>La funzione di cross </a:t>
                </a:r>
                <a:r>
                  <a:rPr lang="it-IT" dirty="0" err="1">
                    <a:solidFill>
                      <a:schemeClr val="bg1"/>
                    </a:solidFill>
                  </a:rPr>
                  <a:t>entropy</a:t>
                </a:r>
                <a:r>
                  <a:rPr lang="it-IT" dirty="0">
                    <a:solidFill>
                      <a:schemeClr val="bg1"/>
                    </a:solidFill>
                  </a:rPr>
                  <a:t> </a:t>
                </a:r>
                <a:r>
                  <a:rPr lang="it-IT" dirty="0" err="1">
                    <a:solidFill>
                      <a:schemeClr val="bg1"/>
                    </a:solidFill>
                  </a:rPr>
                  <a:t>loss</a:t>
                </a:r>
                <a:r>
                  <a:rPr lang="it-IT" dirty="0">
                    <a:solidFill>
                      <a:schemeClr val="bg1"/>
                    </a:solidFill>
                  </a:rPr>
                  <a:t> calcola la differenza tra la distribuzione delle probabilità previste e la distribuzione delle probabilità reali, ho usato la funzione implementata in </a:t>
                </a:r>
                <a:r>
                  <a:rPr lang="it-IT" dirty="0" err="1">
                    <a:solidFill>
                      <a:schemeClr val="bg1"/>
                    </a:solidFill>
                  </a:rPr>
                  <a:t>Pythorch</a:t>
                </a:r>
                <a:r>
                  <a:rPr lang="it-IT" dirty="0">
                    <a:solidFill>
                      <a:schemeClr val="bg1"/>
                    </a:solidFill>
                  </a:rPr>
                  <a:t>.</a:t>
                </a:r>
                <a:r>
                  <a:rPr kumimoji="0" lang="it-IT" altLang="it-IT" b="0" i="0" u="none" strike="noStrike" cap="none" normalizeH="0" baseline="0" dirty="0">
                    <a:ln>
                      <a:noFill/>
                    </a:ln>
                    <a:solidFill>
                      <a:schemeClr val="bg1"/>
                    </a:solidFill>
                    <a:effectLst/>
                  </a:rPr>
                  <a:t> Per fare ciò sulle </a:t>
                </a:r>
                <a:r>
                  <a:rPr kumimoji="0" lang="it-IT" altLang="it-IT" b="0" i="0" u="none" strike="noStrike" cap="none" normalizeH="0" baseline="0" dirty="0" err="1">
                    <a:ln>
                      <a:noFill/>
                    </a:ln>
                    <a:solidFill>
                      <a:schemeClr val="bg1"/>
                    </a:solidFill>
                    <a:effectLst/>
                  </a:rPr>
                  <a:t>caption</a:t>
                </a:r>
                <a:r>
                  <a:rPr kumimoji="0" lang="it-IT" altLang="it-IT" b="0" i="0" u="none" strike="noStrike" cap="none" normalizeH="0" baseline="0" dirty="0">
                    <a:ln>
                      <a:noFill/>
                    </a:ln>
                    <a:solidFill>
                      <a:schemeClr val="bg1"/>
                    </a:solidFill>
                    <a:effectLst/>
                  </a:rPr>
                  <a:t> la funzione calcola la perdita per ogni parola nella sequenza, confrontando la probabilità prevista per la parola corretta con l'indice della parola generata. Per ciascuna posizione nella sequenza, la perdita è calcolata come:</a:t>
                </a:r>
              </a:p>
              <a:p>
                <a:pPr marL="0" marR="0" lvl="0" indent="0" algn="l" defTabSz="914400" rtl="0" eaLnBrk="0" fontAlgn="base" latinLnBrk="0" hangingPunct="0">
                  <a:lnSpc>
                    <a:spcPct val="100000"/>
                  </a:lnSpc>
                  <a:spcBef>
                    <a:spcPct val="0"/>
                  </a:spcBef>
                  <a:spcAft>
                    <a:spcPct val="0"/>
                  </a:spcAft>
                  <a:buClrTx/>
                  <a:buSzTx/>
                  <a:buFontTx/>
                  <a:buNone/>
                  <a:tabLst/>
                </a:pPr>
                <a14:m>
                  <m:oMathPara xmlns:m="http://schemas.openxmlformats.org/officeDocument/2006/math">
                    <m:oMathParaPr>
                      <m:jc m:val="centerGroup"/>
                    </m:oMathParaPr>
                    <m:oMath xmlns:m="http://schemas.openxmlformats.org/officeDocument/2006/math">
                      <m:r>
                        <a:rPr kumimoji="0" lang="it-IT" altLang="it-IT" b="0" i="1" u="none" strike="noStrike" cap="none" normalizeH="0" baseline="0" dirty="0" smtClean="0">
                          <a:ln>
                            <a:noFill/>
                          </a:ln>
                          <a:solidFill>
                            <a:schemeClr val="bg1"/>
                          </a:solidFill>
                          <a:effectLst/>
                          <a:latin typeface="Cambria Math" panose="02040503050406030204" pitchFamily="18" charset="0"/>
                        </a:rPr>
                        <m:t>𝐶𝑟𝑜𝑠𝑠𝐸𝑛𝑡𝑟𝑜𝑝𝑦</m:t>
                      </m:r>
                      <m:r>
                        <a:rPr kumimoji="0" lang="it-IT" altLang="it-IT" b="0" i="1" u="none" strike="noStrike" cap="none" normalizeH="0" baseline="0" dirty="0" err="1" smtClean="0">
                          <a:ln>
                            <a:noFill/>
                          </a:ln>
                          <a:solidFill>
                            <a:schemeClr val="bg1"/>
                          </a:solidFill>
                          <a:effectLst/>
                          <a:latin typeface="Cambria Math" panose="02040503050406030204" pitchFamily="18" charset="0"/>
                        </a:rPr>
                        <m:t>𝑙𝑜</m:t>
                      </m:r>
                      <m:r>
                        <a:rPr kumimoji="0" lang="it-IT" altLang="it-IT" b="0" i="1" u="none" strike="noStrike" cap="none" normalizeH="0" baseline="0" dirty="0" smtClean="0">
                          <a:ln>
                            <a:noFill/>
                          </a:ln>
                          <a:solidFill>
                            <a:schemeClr val="bg1"/>
                          </a:solidFill>
                          <a:effectLst/>
                          <a:latin typeface="Cambria Math" panose="02040503050406030204" pitchFamily="18" charset="0"/>
                        </a:rPr>
                        <m:t>𝑠</m:t>
                      </m:r>
                      <m:r>
                        <a:rPr kumimoji="0" lang="it-IT" altLang="it-IT" b="0" i="1" u="none" strike="noStrike" cap="none" normalizeH="0" baseline="0" dirty="0" err="1" smtClean="0">
                          <a:ln>
                            <a:noFill/>
                          </a:ln>
                          <a:solidFill>
                            <a:schemeClr val="bg1"/>
                          </a:solidFill>
                          <a:effectLst/>
                          <a:latin typeface="Cambria Math" panose="02040503050406030204" pitchFamily="18" charset="0"/>
                        </a:rPr>
                        <m:t>𝑠</m:t>
                      </m:r>
                      <m:r>
                        <a:rPr kumimoji="0" lang="it-IT" altLang="it-IT" b="0" i="1" u="none" strike="noStrike" cap="none" normalizeH="0" baseline="0" dirty="0" smtClean="0">
                          <a:ln>
                            <a:noFill/>
                          </a:ln>
                          <a:solidFill>
                            <a:schemeClr val="bg1"/>
                          </a:solidFill>
                          <a:effectLst/>
                          <a:latin typeface="Cambria Math" panose="02040503050406030204" pitchFamily="18" charset="0"/>
                        </a:rPr>
                        <m:t>=−</m:t>
                      </m:r>
                      <m:nary>
                        <m:naryPr>
                          <m:chr m:val="∑"/>
                          <m:ctrlPr>
                            <a:rPr kumimoji="0" lang="it-IT" altLang="it-IT" b="0" i="1" u="none" strike="noStrike" cap="none" normalizeH="0" baseline="0" dirty="0" smtClean="0">
                              <a:ln>
                                <a:noFill/>
                              </a:ln>
                              <a:solidFill>
                                <a:schemeClr val="bg1"/>
                              </a:solidFill>
                              <a:effectLst/>
                              <a:latin typeface="Cambria Math" panose="02040503050406030204" pitchFamily="18" charset="0"/>
                            </a:rPr>
                          </m:ctrlPr>
                        </m:naryPr>
                        <m:sub>
                          <m:r>
                            <m:rPr>
                              <m:brk m:alnAt="23"/>
                            </m:rPr>
                            <a:rPr kumimoji="0" lang="it-IT" altLang="it-IT" b="0" i="1" u="none" strike="noStrike" cap="none" normalizeH="0" baseline="0" dirty="0" smtClean="0">
                              <a:ln>
                                <a:noFill/>
                              </a:ln>
                              <a:solidFill>
                                <a:schemeClr val="bg1"/>
                              </a:solidFill>
                              <a:effectLst/>
                              <a:latin typeface="Cambria Math" panose="02040503050406030204" pitchFamily="18" charset="0"/>
                            </a:rPr>
                            <m:t>𝑖</m:t>
                          </m:r>
                          <m:r>
                            <a:rPr kumimoji="0" lang="it-IT" altLang="it-IT" b="0" i="1" u="none" strike="noStrike" cap="none" normalizeH="0" baseline="0" dirty="0" smtClean="0">
                              <a:ln>
                                <a:noFill/>
                              </a:ln>
                              <a:solidFill>
                                <a:schemeClr val="bg1"/>
                              </a:solidFill>
                              <a:effectLst/>
                              <a:latin typeface="Cambria Math" panose="02040503050406030204" pitchFamily="18" charset="0"/>
                            </a:rPr>
                            <m:t>=1</m:t>
                          </m:r>
                        </m:sub>
                        <m:sup>
                          <m:r>
                            <a:rPr kumimoji="0" lang="it-IT" altLang="it-IT" b="0" i="1" u="none" strike="noStrike" cap="none" normalizeH="0" baseline="0" dirty="0" smtClean="0">
                              <a:ln>
                                <a:noFill/>
                              </a:ln>
                              <a:solidFill>
                                <a:schemeClr val="bg1"/>
                              </a:solidFill>
                              <a:effectLst/>
                              <a:latin typeface="Cambria Math" panose="02040503050406030204" pitchFamily="18" charset="0"/>
                            </a:rPr>
                            <m:t>𝑁</m:t>
                          </m:r>
                        </m:sup>
                        <m:e>
                          <m:func>
                            <m:funcPr>
                              <m:ctrlPr>
                                <a:rPr kumimoji="0" lang="it-IT" altLang="it-IT" b="0" i="1" u="none" strike="noStrike" cap="none" normalizeH="0" baseline="0" dirty="0" smtClean="0">
                                  <a:ln>
                                    <a:noFill/>
                                  </a:ln>
                                  <a:solidFill>
                                    <a:schemeClr val="bg1"/>
                                  </a:solidFill>
                                  <a:effectLst/>
                                  <a:latin typeface="Cambria Math" panose="02040503050406030204" pitchFamily="18" charset="0"/>
                                </a:rPr>
                              </m:ctrlPr>
                            </m:funcPr>
                            <m:fName>
                              <m:r>
                                <m:rPr>
                                  <m:sty m:val="p"/>
                                </m:rPr>
                                <a:rPr kumimoji="0" lang="it-IT" altLang="it-IT" b="0" i="0" u="none" strike="noStrike" cap="none" normalizeH="0" baseline="0" dirty="0" smtClean="0">
                                  <a:ln>
                                    <a:noFill/>
                                  </a:ln>
                                  <a:solidFill>
                                    <a:schemeClr val="bg1"/>
                                  </a:solidFill>
                                  <a:effectLst/>
                                  <a:latin typeface="Cambria Math" panose="02040503050406030204" pitchFamily="18" charset="0"/>
                                </a:rPr>
                                <m:t>log</m:t>
                              </m:r>
                              <m:r>
                                <a:rPr kumimoji="0" lang="it-IT" altLang="it-IT" b="0" i="1" u="none" strike="noStrike" cap="none" normalizeH="0" baseline="-25000" dirty="0" smtClean="0">
                                  <a:ln>
                                    <a:noFill/>
                                  </a:ln>
                                  <a:solidFill>
                                    <a:schemeClr val="bg1"/>
                                  </a:solidFill>
                                  <a:effectLst/>
                                  <a:latin typeface="Cambria Math" panose="02040503050406030204" pitchFamily="18" charset="0"/>
                                </a:rPr>
                                <m:t>𝑒</m:t>
                              </m:r>
                            </m:fName>
                            <m:e>
                              <m:d>
                                <m:dPr>
                                  <m:ctrlPr>
                                    <a:rPr kumimoji="0" lang="it-IT" altLang="it-IT" b="0" i="1" u="none" strike="noStrike" cap="none" normalizeH="0" baseline="0" dirty="0" smtClean="0">
                                      <a:ln>
                                        <a:noFill/>
                                      </a:ln>
                                      <a:solidFill>
                                        <a:schemeClr val="bg1"/>
                                      </a:solidFill>
                                      <a:effectLst/>
                                      <a:latin typeface="Cambria Math" panose="02040503050406030204" pitchFamily="18" charset="0"/>
                                    </a:rPr>
                                  </m:ctrlPr>
                                </m:dPr>
                                <m:e>
                                  <m:sSub>
                                    <m:sSubPr>
                                      <m:ctrlPr>
                                        <a:rPr kumimoji="0" lang="it-IT" altLang="it-IT" b="0" i="1" u="none" strike="noStrike" cap="none" normalizeH="0" baseline="0" dirty="0" smtClean="0">
                                          <a:ln>
                                            <a:noFill/>
                                          </a:ln>
                                          <a:solidFill>
                                            <a:schemeClr val="bg1"/>
                                          </a:solidFill>
                                          <a:effectLst/>
                                          <a:latin typeface="Cambria Math" panose="02040503050406030204" pitchFamily="18" charset="0"/>
                                        </a:rPr>
                                      </m:ctrlPr>
                                    </m:sSubPr>
                                    <m:e>
                                      <m:r>
                                        <a:rPr kumimoji="0" lang="it-IT" altLang="it-IT" b="0" i="1" u="none" strike="noStrike" cap="none" normalizeH="0" baseline="0" dirty="0" smtClean="0">
                                          <a:ln>
                                            <a:noFill/>
                                          </a:ln>
                                          <a:solidFill>
                                            <a:schemeClr val="bg1"/>
                                          </a:solidFill>
                                          <a:effectLst/>
                                          <a:latin typeface="Cambria Math" panose="02040503050406030204" pitchFamily="18" charset="0"/>
                                        </a:rPr>
                                        <m:t>𝑝</m:t>
                                      </m:r>
                                    </m:e>
                                    <m:sub>
                                      <m:r>
                                        <a:rPr kumimoji="0" lang="it-IT" altLang="it-IT" b="0" i="1" u="none" strike="noStrike" cap="none" normalizeH="0" baseline="0" dirty="0" smtClean="0">
                                          <a:ln>
                                            <a:noFill/>
                                          </a:ln>
                                          <a:solidFill>
                                            <a:schemeClr val="bg1"/>
                                          </a:solidFill>
                                          <a:effectLst/>
                                          <a:latin typeface="Cambria Math" panose="02040503050406030204" pitchFamily="18" charset="0"/>
                                        </a:rPr>
                                        <m:t>𝑖</m:t>
                                      </m:r>
                                    </m:sub>
                                  </m:sSub>
                                  <m:r>
                                    <a:rPr kumimoji="0" lang="it-IT" altLang="it-IT" b="0" i="1" u="none" strike="noStrike" cap="none" normalizeH="0" baseline="0" dirty="0" smtClean="0">
                                      <a:ln>
                                        <a:noFill/>
                                      </a:ln>
                                      <a:solidFill>
                                        <a:schemeClr val="bg1"/>
                                      </a:solidFill>
                                      <a:effectLst/>
                                      <a:latin typeface="Cambria Math" panose="02040503050406030204" pitchFamily="18" charset="0"/>
                                    </a:rPr>
                                    <m:t>,</m:t>
                                  </m:r>
                                  <m:sSub>
                                    <m:sSubPr>
                                      <m:ctrlPr>
                                        <a:rPr kumimoji="0" lang="it-IT" altLang="it-IT" b="0" i="1" u="none" strike="noStrike" cap="none" normalizeH="0" baseline="0" dirty="0" smtClean="0">
                                          <a:ln>
                                            <a:noFill/>
                                          </a:ln>
                                          <a:solidFill>
                                            <a:schemeClr val="bg1"/>
                                          </a:solidFill>
                                          <a:effectLst/>
                                          <a:latin typeface="Cambria Math" panose="02040503050406030204" pitchFamily="18" charset="0"/>
                                        </a:rPr>
                                      </m:ctrlPr>
                                    </m:sSubPr>
                                    <m:e>
                                      <m:r>
                                        <a:rPr kumimoji="0" lang="it-IT" altLang="it-IT" b="0" i="1" u="none" strike="noStrike" cap="none" normalizeH="0" baseline="0" dirty="0" smtClean="0">
                                          <a:ln>
                                            <a:noFill/>
                                          </a:ln>
                                          <a:solidFill>
                                            <a:schemeClr val="bg1"/>
                                          </a:solidFill>
                                          <a:effectLst/>
                                          <a:latin typeface="Cambria Math" panose="02040503050406030204" pitchFamily="18" charset="0"/>
                                        </a:rPr>
                                        <m:t>𝑦</m:t>
                                      </m:r>
                                    </m:e>
                                    <m:sub>
                                      <m:r>
                                        <a:rPr kumimoji="0" lang="it-IT" altLang="it-IT" b="0" i="1" u="none" strike="noStrike" cap="none" normalizeH="0" baseline="0" dirty="0" smtClean="0">
                                          <a:ln>
                                            <a:noFill/>
                                          </a:ln>
                                          <a:solidFill>
                                            <a:schemeClr val="bg1"/>
                                          </a:solidFill>
                                          <a:effectLst/>
                                          <a:latin typeface="Cambria Math" panose="02040503050406030204" pitchFamily="18" charset="0"/>
                                        </a:rPr>
                                        <m:t>𝑖</m:t>
                                      </m:r>
                                    </m:sub>
                                  </m:sSub>
                                </m:e>
                              </m:d>
                            </m:e>
                          </m:func>
                        </m:e>
                      </m:nary>
                      <m:r>
                        <a:rPr kumimoji="0" lang="it-IT" altLang="it-IT" b="0" i="1" u="none" strike="noStrike" cap="none" normalizeH="0" baseline="0" dirty="0" smtClean="0">
                          <a:ln>
                            <a:noFill/>
                          </a:ln>
                          <a:solidFill>
                            <a:schemeClr val="bg1"/>
                          </a:solidFill>
                          <a:effectLst/>
                          <a:latin typeface="Cambria Math" panose="02040503050406030204" pitchFamily="18" charset="0"/>
                        </a:rPr>
                        <m:t> </m:t>
                      </m:r>
                    </m:oMath>
                  </m:oMathPara>
                </a14:m>
                <a:endParaRPr kumimoji="0" lang="it-IT" altLang="it-IT" b="0" i="1" u="none" strike="noStrike" cap="none" normalizeH="0" baseline="0" dirty="0">
                  <a:ln>
                    <a:noFill/>
                  </a:ln>
                  <a:solidFill>
                    <a:schemeClr val="bg1"/>
                  </a:solidFill>
                  <a:effectLst/>
                  <a:latin typeface="Cambria Math" panose="020405030504060302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14:m>
                  <m:oMath xmlns:m="http://schemas.openxmlformats.org/officeDocument/2006/math">
                    <m:d>
                      <m:dPr>
                        <m:ctrlPr>
                          <a:rPr kumimoji="0" lang="it-IT" altLang="it-IT" b="0" i="1" u="none" strike="noStrike" cap="none" normalizeH="0" baseline="0" dirty="0" smtClean="0">
                            <a:ln>
                              <a:noFill/>
                            </a:ln>
                            <a:solidFill>
                              <a:schemeClr val="bg1"/>
                            </a:solidFill>
                            <a:effectLst/>
                            <a:latin typeface="Cambria Math" panose="02040503050406030204" pitchFamily="18" charset="0"/>
                          </a:rPr>
                        </m:ctrlPr>
                      </m:dPr>
                      <m:e>
                        <m:sSub>
                          <m:sSubPr>
                            <m:ctrlPr>
                              <a:rPr kumimoji="0" lang="it-IT" altLang="it-IT" b="0" i="1" u="none" strike="noStrike" cap="none" normalizeH="0" baseline="0" dirty="0" smtClean="0">
                                <a:ln>
                                  <a:noFill/>
                                </a:ln>
                                <a:solidFill>
                                  <a:schemeClr val="bg1"/>
                                </a:solidFill>
                                <a:effectLst/>
                                <a:latin typeface="Cambria Math" panose="02040503050406030204" pitchFamily="18" charset="0"/>
                              </a:rPr>
                            </m:ctrlPr>
                          </m:sSubPr>
                          <m:e>
                            <m:r>
                              <a:rPr kumimoji="0" lang="it-IT" altLang="it-IT" b="0" i="1" u="none" strike="noStrike" cap="none" normalizeH="0" baseline="0" dirty="0" smtClean="0">
                                <a:ln>
                                  <a:noFill/>
                                </a:ln>
                                <a:solidFill>
                                  <a:schemeClr val="bg1"/>
                                </a:solidFill>
                                <a:effectLst/>
                                <a:latin typeface="Cambria Math" panose="02040503050406030204" pitchFamily="18" charset="0"/>
                              </a:rPr>
                              <m:t>𝑝</m:t>
                            </m:r>
                          </m:e>
                          <m:sub>
                            <m:r>
                              <a:rPr kumimoji="0" lang="it-IT" altLang="it-IT" b="0" i="1" u="none" strike="noStrike" cap="none" normalizeH="0" baseline="0" dirty="0" smtClean="0">
                                <a:ln>
                                  <a:noFill/>
                                </a:ln>
                                <a:solidFill>
                                  <a:schemeClr val="bg1"/>
                                </a:solidFill>
                                <a:effectLst/>
                                <a:latin typeface="Cambria Math" panose="02040503050406030204" pitchFamily="18" charset="0"/>
                              </a:rPr>
                              <m:t>𝑖</m:t>
                            </m:r>
                          </m:sub>
                        </m:sSub>
                        <m:r>
                          <a:rPr kumimoji="0" lang="it-IT" altLang="it-IT" b="0" i="1" u="none" strike="noStrike" cap="none" normalizeH="0" baseline="0" dirty="0" smtClean="0">
                            <a:ln>
                              <a:noFill/>
                            </a:ln>
                            <a:solidFill>
                              <a:schemeClr val="bg1"/>
                            </a:solidFill>
                            <a:effectLst/>
                            <a:latin typeface="Cambria Math" panose="02040503050406030204" pitchFamily="18" charset="0"/>
                          </a:rPr>
                          <m:t>,</m:t>
                        </m:r>
                        <m:sSub>
                          <m:sSubPr>
                            <m:ctrlPr>
                              <a:rPr kumimoji="0" lang="it-IT" altLang="it-IT" b="0" i="1" u="none" strike="noStrike" cap="none" normalizeH="0" baseline="0" dirty="0" smtClean="0">
                                <a:ln>
                                  <a:noFill/>
                                </a:ln>
                                <a:solidFill>
                                  <a:schemeClr val="bg1"/>
                                </a:solidFill>
                                <a:effectLst/>
                                <a:latin typeface="Cambria Math" panose="02040503050406030204" pitchFamily="18" charset="0"/>
                              </a:rPr>
                            </m:ctrlPr>
                          </m:sSubPr>
                          <m:e>
                            <m:r>
                              <a:rPr kumimoji="0" lang="it-IT" altLang="it-IT" b="0" i="1" u="none" strike="noStrike" cap="none" normalizeH="0" baseline="0" dirty="0" smtClean="0">
                                <a:ln>
                                  <a:noFill/>
                                </a:ln>
                                <a:solidFill>
                                  <a:schemeClr val="bg1"/>
                                </a:solidFill>
                                <a:effectLst/>
                                <a:latin typeface="Cambria Math" panose="02040503050406030204" pitchFamily="18" charset="0"/>
                              </a:rPr>
                              <m:t>𝑦</m:t>
                            </m:r>
                          </m:e>
                          <m:sub>
                            <m:r>
                              <a:rPr kumimoji="0" lang="it-IT" altLang="it-IT" b="0" i="1" u="none" strike="noStrike" cap="none" normalizeH="0" baseline="0" dirty="0" smtClean="0">
                                <a:ln>
                                  <a:noFill/>
                                </a:ln>
                                <a:solidFill>
                                  <a:schemeClr val="bg1"/>
                                </a:solidFill>
                                <a:effectLst/>
                                <a:latin typeface="Cambria Math" panose="02040503050406030204" pitchFamily="18" charset="0"/>
                              </a:rPr>
                              <m:t>𝑖</m:t>
                            </m:r>
                          </m:sub>
                        </m:sSub>
                      </m:e>
                    </m:d>
                    <m:r>
                      <a:rPr kumimoji="0" lang="it-IT" altLang="it-IT" b="0" i="1" u="none" strike="noStrike" cap="none" normalizeH="0" baseline="0" dirty="0" smtClean="0">
                        <a:ln>
                          <a:noFill/>
                        </a:ln>
                        <a:solidFill>
                          <a:schemeClr val="bg1"/>
                        </a:solidFill>
                        <a:effectLst/>
                        <a:latin typeface="Cambria Math" panose="02040503050406030204" pitchFamily="18" charset="0"/>
                      </a:rPr>
                      <m:t>: </m:t>
                    </m:r>
                  </m:oMath>
                </a14:m>
                <a:r>
                  <a:rPr kumimoji="0" lang="it-IT" altLang="it-IT" b="0" i="0" u="none" strike="noStrike" cap="none" normalizeH="0" baseline="0" dirty="0">
                    <a:ln>
                      <a:noFill/>
                    </a:ln>
                    <a:solidFill>
                      <a:schemeClr val="bg1"/>
                    </a:solidFill>
                    <a:effectLst/>
                  </a:rPr>
                  <a:t>è la probabilità assegnata dal modello alla parola corretta</a:t>
                </a:r>
                <a:r>
                  <a:rPr kumimoji="0" lang="it-IT" altLang="it-IT" b="0" i="0" u="none" strike="noStrike" cap="none" normalizeH="0" dirty="0">
                    <a:ln>
                      <a:noFill/>
                    </a:ln>
                    <a:solidFill>
                      <a:schemeClr val="bg1"/>
                    </a:solidFill>
                    <a:effectLst/>
                  </a:rPr>
                  <a:t> </a:t>
                </a:r>
                <a14:m>
                  <m:oMath xmlns:m="http://schemas.openxmlformats.org/officeDocument/2006/math">
                    <m:sSub>
                      <m:sSubPr>
                        <m:ctrlPr>
                          <a:rPr lang="it-IT" altLang="it-IT" i="1" dirty="0">
                            <a:solidFill>
                              <a:schemeClr val="bg1"/>
                            </a:solidFill>
                            <a:latin typeface="Cambria Math" panose="02040503050406030204" pitchFamily="18" charset="0"/>
                          </a:rPr>
                        </m:ctrlPr>
                      </m:sSubPr>
                      <m:e>
                        <m:r>
                          <a:rPr lang="it-IT" altLang="it-IT" i="1" dirty="0">
                            <a:solidFill>
                              <a:schemeClr val="bg1"/>
                            </a:solidFill>
                            <a:latin typeface="Cambria Math" panose="02040503050406030204" pitchFamily="18" charset="0"/>
                          </a:rPr>
                          <m:t>𝑦</m:t>
                        </m:r>
                      </m:e>
                      <m:sub>
                        <m:r>
                          <a:rPr lang="it-IT" altLang="it-IT" i="1" dirty="0">
                            <a:solidFill>
                              <a:schemeClr val="bg1"/>
                            </a:solidFill>
                            <a:latin typeface="Cambria Math" panose="02040503050406030204" pitchFamily="18" charset="0"/>
                          </a:rPr>
                          <m:t>𝑖</m:t>
                        </m:r>
                      </m:sub>
                    </m:sSub>
                    <m:r>
                      <a:rPr lang="it-IT" altLang="it-IT" i="1" dirty="0">
                        <a:solidFill>
                          <a:schemeClr val="bg1"/>
                        </a:solidFill>
                        <a:latin typeface="Cambria Math" panose="02040503050406030204" pitchFamily="18" charset="0"/>
                      </a:rPr>
                      <m:t> </m:t>
                    </m:r>
                  </m:oMath>
                </a14:m>
                <a:r>
                  <a:rPr kumimoji="0" lang="it-IT" altLang="it-IT" b="0" i="0" u="none" strike="noStrike" cap="none" normalizeH="0" baseline="0" dirty="0">
                    <a:ln>
                      <a:noFill/>
                    </a:ln>
                    <a:solidFill>
                      <a:schemeClr val="bg1"/>
                    </a:solidFill>
                    <a:effectLst/>
                  </a:rPr>
                  <a:t> per l'esempio </a:t>
                </a:r>
                <a:r>
                  <a:rPr kumimoji="0" lang="it-IT" altLang="it-IT" b="0" i="1" u="none" strike="noStrike" cap="none" normalizeH="0" baseline="0" dirty="0">
                    <a:ln>
                      <a:noFill/>
                    </a:ln>
                    <a:solidFill>
                      <a:schemeClr val="bg1"/>
                    </a:solidFill>
                    <a:effectLst/>
                    <a:latin typeface="Cambria" panose="02040503050406030204" pitchFamily="18" charset="0"/>
                    <a:ea typeface="Cambria" panose="02040503050406030204" pitchFamily="18" charset="0"/>
                  </a:rPr>
                  <a:t>i</a:t>
                </a:r>
                <a:r>
                  <a:rPr kumimoji="0" lang="it-IT" altLang="it-IT" b="0" i="0" u="none" strike="noStrike" cap="none" normalizeH="0" baseline="0" dirty="0">
                    <a:ln>
                      <a:noFill/>
                    </a:ln>
                    <a:solidFill>
                      <a:schemeClr val="bg1"/>
                    </a:solidFill>
                    <a:effectLst/>
                  </a:rPr>
                  <a: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b="0" i="1" u="none" strike="noStrike" cap="none" normalizeH="0" baseline="0" dirty="0">
                    <a:ln>
                      <a:noFill/>
                    </a:ln>
                    <a:solidFill>
                      <a:schemeClr val="bg1"/>
                    </a:solidFill>
                    <a:effectLst/>
                    <a:latin typeface="Cambria" panose="02040503050406030204" pitchFamily="18" charset="0"/>
                    <a:ea typeface="Cambria" panose="02040503050406030204" pitchFamily="18" charset="0"/>
                  </a:rPr>
                  <a:t>N: </a:t>
                </a:r>
                <a:r>
                  <a:rPr kumimoji="0" lang="it-IT" altLang="it-IT" b="0" i="0" u="none" strike="noStrike" cap="none" normalizeH="0" baseline="0" dirty="0">
                    <a:ln>
                      <a:noFill/>
                    </a:ln>
                    <a:solidFill>
                      <a:schemeClr val="bg1"/>
                    </a:solidFill>
                    <a:effectLst/>
                  </a:rPr>
                  <a:t> è il numero totale di parole nel batch.</a:t>
                </a:r>
              </a:p>
              <a:p>
                <a:r>
                  <a:rPr lang="it-IT" dirty="0">
                    <a:solidFill>
                      <a:schemeClr val="bg1"/>
                    </a:solidFill>
                  </a:rPr>
                  <a:t>Ottenuto il valore di perdita per una singola </a:t>
                </a:r>
                <a:r>
                  <a:rPr lang="it-IT" dirty="0" err="1">
                    <a:solidFill>
                      <a:schemeClr val="bg1"/>
                    </a:solidFill>
                  </a:rPr>
                  <a:t>caption</a:t>
                </a:r>
                <a:r>
                  <a:rPr lang="it-IT" dirty="0">
                    <a:solidFill>
                      <a:schemeClr val="bg1"/>
                    </a:solidFill>
                  </a:rPr>
                  <a:t> si calcolerà il valore medio del batch e a sua volta si calcolerà la media dei valori ottenuti dai vari batch, ottenendo il valore di </a:t>
                </a:r>
                <a:r>
                  <a:rPr lang="it-IT" dirty="0" err="1">
                    <a:solidFill>
                      <a:schemeClr val="bg1"/>
                    </a:solidFill>
                  </a:rPr>
                  <a:t>CrossEntropyLoss</a:t>
                </a:r>
                <a:r>
                  <a:rPr lang="it-IT" dirty="0">
                    <a:solidFill>
                      <a:schemeClr val="bg1"/>
                    </a:solidFill>
                  </a:rPr>
                  <a:t> per il dataset di riferimento</a:t>
                </a:r>
              </a:p>
            </p:txBody>
          </p:sp>
        </mc:Choice>
        <mc:Fallback xmlns="">
          <p:sp>
            <p:nvSpPr>
              <p:cNvPr id="16" name="CasellaDiTesto 15">
                <a:extLst>
                  <a:ext uri="{FF2B5EF4-FFF2-40B4-BE49-F238E27FC236}">
                    <a16:creationId xmlns:a16="http://schemas.microsoft.com/office/drawing/2014/main" id="{C3D96E13-9989-8B55-03D8-A18F8996C828}"/>
                  </a:ext>
                </a:extLst>
              </p:cNvPr>
              <p:cNvSpPr txBox="1">
                <a:spLocks noRot="1" noChangeAspect="1" noMove="1" noResize="1" noEditPoints="1" noAdjustHandles="1" noChangeArrowheads="1" noChangeShapeType="1" noTextEdit="1"/>
              </p:cNvSpPr>
              <p:nvPr/>
            </p:nvSpPr>
            <p:spPr>
              <a:xfrm>
                <a:off x="151222" y="1411581"/>
                <a:ext cx="11567536" cy="3087255"/>
              </a:xfrm>
              <a:prstGeom prst="rect">
                <a:avLst/>
              </a:prstGeom>
              <a:blipFill>
                <a:blip r:embed="rId4"/>
                <a:stretch>
                  <a:fillRect l="-474" t="-1186" r="-791" b="-2372"/>
                </a:stretch>
              </a:blipFill>
            </p:spPr>
            <p:txBody>
              <a:bodyPr/>
              <a:lstStyle/>
              <a:p>
                <a:r>
                  <a:rPr lang="it-IT">
                    <a:noFill/>
                  </a:rPr>
                  <a:t> </a:t>
                </a:r>
              </a:p>
            </p:txBody>
          </p:sp>
        </mc:Fallback>
      </mc:AlternateContent>
      <p:pic>
        <p:nvPicPr>
          <p:cNvPr id="21" name="Immagine 20">
            <a:extLst>
              <a:ext uri="{FF2B5EF4-FFF2-40B4-BE49-F238E27FC236}">
                <a16:creationId xmlns:a16="http://schemas.microsoft.com/office/drawing/2014/main" id="{4BCB0A09-E3C3-55C7-5D9E-36A499D3D93C}"/>
              </a:ext>
            </a:extLst>
          </p:cNvPr>
          <p:cNvPicPr>
            <a:picLocks noChangeAspect="1"/>
          </p:cNvPicPr>
          <p:nvPr/>
        </p:nvPicPr>
        <p:blipFill>
          <a:blip r:embed="rId5"/>
          <a:stretch>
            <a:fillRect/>
          </a:stretch>
        </p:blipFill>
        <p:spPr>
          <a:xfrm>
            <a:off x="2039371" y="4776228"/>
            <a:ext cx="8113257" cy="676105"/>
          </a:xfrm>
          <a:prstGeom prst="rect">
            <a:avLst/>
          </a:prstGeom>
        </p:spPr>
      </p:pic>
      <p:sp>
        <p:nvSpPr>
          <p:cNvPr id="27" name="CasellaDiTesto 26">
            <a:extLst>
              <a:ext uri="{FF2B5EF4-FFF2-40B4-BE49-F238E27FC236}">
                <a16:creationId xmlns:a16="http://schemas.microsoft.com/office/drawing/2014/main" id="{B26082C8-E0B0-6C58-0D11-E993AB131336}"/>
              </a:ext>
            </a:extLst>
          </p:cNvPr>
          <p:cNvSpPr txBox="1"/>
          <p:nvPr/>
        </p:nvSpPr>
        <p:spPr>
          <a:xfrm>
            <a:off x="169288" y="980680"/>
            <a:ext cx="2851484" cy="523220"/>
          </a:xfrm>
          <a:prstGeom prst="rect">
            <a:avLst/>
          </a:prstGeom>
          <a:noFill/>
        </p:spPr>
        <p:txBody>
          <a:bodyPr wrap="square" rtlCol="0">
            <a:spAutoFit/>
          </a:bodyPr>
          <a:lstStyle/>
          <a:p>
            <a:r>
              <a:rPr lang="it-IT" sz="2800" b="1" dirty="0">
                <a:solidFill>
                  <a:schemeClr val="bg1"/>
                </a:solidFill>
              </a:rPr>
              <a:t>ADAM</a:t>
            </a:r>
          </a:p>
        </p:txBody>
      </p:sp>
      <mc:AlternateContent xmlns:mc="http://schemas.openxmlformats.org/markup-compatibility/2006" xmlns:a14="http://schemas.microsoft.com/office/drawing/2010/main">
        <mc:Choice Requires="a14">
          <p:sp>
            <p:nvSpPr>
              <p:cNvPr id="28" name="CasellaDiTesto 27">
                <a:extLst>
                  <a:ext uri="{FF2B5EF4-FFF2-40B4-BE49-F238E27FC236}">
                    <a16:creationId xmlns:a16="http://schemas.microsoft.com/office/drawing/2014/main" id="{89FEF8D9-4BBF-3B49-BAC2-00EE1F133A75}"/>
                  </a:ext>
                </a:extLst>
              </p:cNvPr>
              <p:cNvSpPr txBox="1"/>
              <p:nvPr/>
            </p:nvSpPr>
            <p:spPr>
              <a:xfrm>
                <a:off x="151222" y="1398170"/>
                <a:ext cx="12037595" cy="4458336"/>
              </a:xfrm>
              <a:prstGeom prst="rect">
                <a:avLst/>
              </a:prstGeom>
              <a:noFill/>
            </p:spPr>
            <p:txBody>
              <a:bodyPr wrap="square" rtlCol="0">
                <a:spAutoFit/>
              </a:bodyPr>
              <a:lstStyle/>
              <a:p>
                <a:r>
                  <a:rPr lang="it-IT" sz="1600" dirty="0">
                    <a:solidFill>
                      <a:schemeClr val="bg1"/>
                    </a:solidFill>
                  </a:rPr>
                  <a:t>Adam è un algoritmo di ottimizzazione che regola i tassi di apprendimento per ogni parametro ,combinando le idee di </a:t>
                </a:r>
                <a:r>
                  <a:rPr lang="it-IT" sz="1600" b="1" dirty="0" err="1">
                    <a:solidFill>
                      <a:schemeClr val="bg1"/>
                    </a:solidFill>
                  </a:rPr>
                  <a:t>momentum</a:t>
                </a:r>
                <a:r>
                  <a:rPr lang="it-IT" sz="1600" dirty="0">
                    <a:solidFill>
                      <a:schemeClr val="bg1"/>
                    </a:solidFill>
                  </a:rPr>
                  <a:t> e </a:t>
                </a:r>
                <a:r>
                  <a:rPr lang="it-IT" sz="1600" b="1" dirty="0" err="1">
                    <a:solidFill>
                      <a:schemeClr val="bg1"/>
                    </a:solidFill>
                  </a:rPr>
                  <a:t>RMSprop</a:t>
                </a:r>
                <a:r>
                  <a:rPr lang="it-IT" sz="1600" b="1" dirty="0">
                    <a:solidFill>
                      <a:schemeClr val="bg1"/>
                    </a:solidFill>
                  </a:rPr>
                  <a:t>, </a:t>
                </a:r>
                <a:r>
                  <a:rPr lang="it-IT" sz="1600" dirty="0">
                    <a:solidFill>
                      <a:schemeClr val="bg1"/>
                    </a:solidFill>
                  </a:rPr>
                  <a:t>in questo modo si ottiene un miglioramento di stabilità e convergenza del modello in modo adattivo durante l’addestramento.</a:t>
                </a:r>
                <a:endParaRPr lang="it-IT" sz="1600" b="1" dirty="0">
                  <a:solidFill>
                    <a:schemeClr val="bg1"/>
                  </a:solidFill>
                </a:endParaRPr>
              </a:p>
              <a:p>
                <a:pPr marL="742950" lvl="1" indent="-285750">
                  <a:buFont typeface="Arial" panose="020B0604020202020204" pitchFamily="34" charset="0"/>
                  <a:buChar char="•"/>
                </a:pPr>
                <a:r>
                  <a:rPr lang="it-IT" sz="1600" b="1" dirty="0">
                    <a:solidFill>
                      <a:srgbClr val="246CD1"/>
                    </a:solidFill>
                  </a:rPr>
                  <a:t>Momentum</a:t>
                </a:r>
                <a:r>
                  <a:rPr lang="it-IT" sz="1600" b="1" dirty="0">
                    <a:solidFill>
                      <a:schemeClr val="bg1"/>
                    </a:solidFill>
                  </a:rPr>
                  <a:t>(Media Mobile dei Gradienti):</a:t>
                </a:r>
                <a:r>
                  <a:rPr lang="it-IT" sz="1600" dirty="0">
                    <a:solidFill>
                      <a:schemeClr val="bg1"/>
                    </a:solidFill>
                  </a:rPr>
                  <a:t> Mantiene una media dei gradienti passati per accelerare l'ottimizzazione , ridurre le oscillazioni e diminuire la probabilità di fermarsi in un minimo locale</a:t>
                </a:r>
              </a:p>
              <a:p>
                <a:pPr lvl="1"/>
                <a14:m>
                  <m:oMathPara xmlns:m="http://schemas.openxmlformats.org/officeDocument/2006/math">
                    <m:oMathParaPr>
                      <m:jc m:val="centerGroup"/>
                    </m:oMathParaPr>
                    <m:oMath xmlns:m="http://schemas.openxmlformats.org/officeDocument/2006/math">
                      <m:sSub>
                        <m:sSubPr>
                          <m:ctrlPr>
                            <a:rPr lang="it-IT" sz="1600" i="1" smtClean="0">
                              <a:solidFill>
                                <a:schemeClr val="bg1"/>
                              </a:solidFill>
                              <a:latin typeface="Cambria Math" panose="02040503050406030204" pitchFamily="18" charset="0"/>
                            </a:rPr>
                          </m:ctrlPr>
                        </m:sSubPr>
                        <m:e>
                          <m:r>
                            <a:rPr lang="it-IT" sz="1600" b="0" i="1" smtClean="0">
                              <a:solidFill>
                                <a:schemeClr val="bg1"/>
                              </a:solidFill>
                              <a:latin typeface="Cambria Math" panose="02040503050406030204" pitchFamily="18" charset="0"/>
                            </a:rPr>
                            <m:t>𝑣</m:t>
                          </m:r>
                        </m:e>
                        <m:sub>
                          <m:r>
                            <a:rPr lang="it-IT" sz="1600" b="0" i="1" smtClean="0">
                              <a:solidFill>
                                <a:schemeClr val="bg1"/>
                              </a:solidFill>
                              <a:latin typeface="Cambria Math" panose="02040503050406030204" pitchFamily="18" charset="0"/>
                            </a:rPr>
                            <m:t>𝑖𝑗</m:t>
                          </m:r>
                        </m:sub>
                      </m:sSub>
                      <m:r>
                        <a:rPr lang="it-IT" sz="1600" b="0" i="1" smtClean="0">
                          <a:solidFill>
                            <a:schemeClr val="bg1"/>
                          </a:solidFill>
                          <a:latin typeface="Cambria Math" panose="02040503050406030204" pitchFamily="18" charset="0"/>
                        </a:rPr>
                        <m:t>=</m:t>
                      </m:r>
                      <m:f>
                        <m:fPr>
                          <m:ctrlPr>
                            <a:rPr lang="it-IT" sz="1600" b="0" i="1" smtClean="0">
                              <a:solidFill>
                                <a:schemeClr val="bg1"/>
                              </a:solidFill>
                              <a:latin typeface="Cambria Math" panose="02040503050406030204" pitchFamily="18" charset="0"/>
                            </a:rPr>
                          </m:ctrlPr>
                        </m:fPr>
                        <m:num>
                          <m:r>
                            <a:rPr lang="it-IT" sz="1600" b="0" i="1" smtClean="0">
                              <a:solidFill>
                                <a:schemeClr val="bg1"/>
                              </a:solidFill>
                              <a:latin typeface="Cambria Math" panose="02040503050406030204" pitchFamily="18" charset="0"/>
                            </a:rPr>
                            <m:t>1</m:t>
                          </m:r>
                        </m:num>
                        <m:den>
                          <m:r>
                            <a:rPr lang="it-IT" sz="1600" b="0" i="1" smtClean="0">
                              <a:solidFill>
                                <a:schemeClr val="bg1"/>
                              </a:solidFill>
                              <a:latin typeface="Cambria Math" panose="02040503050406030204" pitchFamily="18" charset="0"/>
                            </a:rPr>
                            <m:t>1−</m:t>
                          </m:r>
                          <m:sSubSup>
                            <m:sSubSupPr>
                              <m:ctrlPr>
                                <a:rPr lang="it-IT" sz="1600" b="0" i="1" smtClean="0">
                                  <a:solidFill>
                                    <a:schemeClr val="bg1"/>
                                  </a:solidFill>
                                  <a:latin typeface="Cambria Math" panose="02040503050406030204" pitchFamily="18" charset="0"/>
                                </a:rPr>
                              </m:ctrlPr>
                            </m:sSubSup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rPr>
                                <m:t>1</m:t>
                              </m:r>
                            </m:sub>
                            <m:sup>
                              <m:r>
                                <a:rPr lang="it-IT" sz="1600" b="0" i="1" smtClean="0">
                                  <a:solidFill>
                                    <a:schemeClr val="bg1"/>
                                  </a:solidFill>
                                  <a:latin typeface="Cambria Math" panose="02040503050406030204" pitchFamily="18" charset="0"/>
                                </a:rPr>
                                <m:t>𝑡</m:t>
                              </m:r>
                            </m:sup>
                          </m:sSubSup>
                        </m:den>
                      </m:f>
                      <m:r>
                        <a:rPr lang="it-IT" sz="1600" b="0" i="1" smtClean="0">
                          <a:solidFill>
                            <a:schemeClr val="bg1"/>
                          </a:solidFill>
                          <a:latin typeface="Cambria Math" panose="02040503050406030204" pitchFamily="18" charset="0"/>
                          <a:ea typeface="Cambria Math" panose="02040503050406030204" pitchFamily="18" charset="0"/>
                        </a:rPr>
                        <m:t>∙(</m:t>
                      </m:r>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1</m:t>
                          </m:r>
                        </m:sub>
                      </m:sSub>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𝑣</m:t>
                          </m:r>
                        </m:e>
                        <m:sub>
                          <m:r>
                            <a:rPr lang="it-IT" sz="1600" b="0" i="1" smtClean="0">
                              <a:solidFill>
                                <a:schemeClr val="bg1"/>
                              </a:solidFill>
                              <a:latin typeface="Cambria Math" panose="02040503050406030204" pitchFamily="18" charset="0"/>
                              <a:ea typeface="Cambria Math" panose="02040503050406030204" pitchFamily="18" charset="0"/>
                            </a:rPr>
                            <m:t>𝑖𝑗</m:t>
                          </m:r>
                        </m:sub>
                      </m:sSub>
                      <m:r>
                        <a:rPr lang="it-IT" sz="1600" b="0" i="1" smtClean="0">
                          <a:solidFill>
                            <a:schemeClr val="bg1"/>
                          </a:solidFill>
                          <a:latin typeface="Cambria Math" panose="02040503050406030204" pitchFamily="18" charset="0"/>
                          <a:ea typeface="Cambria Math" panose="02040503050406030204" pitchFamily="18" charset="0"/>
                        </a:rPr>
                        <m:t>+(1−</m:t>
                      </m:r>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1</m:t>
                          </m:r>
                        </m:sub>
                      </m:sSub>
                      <m:r>
                        <a:rPr lang="it-IT" sz="1600" b="0" i="1" smtClean="0">
                          <a:solidFill>
                            <a:schemeClr val="bg1"/>
                          </a:solidFill>
                          <a:latin typeface="Cambria Math" panose="02040503050406030204" pitchFamily="18" charset="0"/>
                          <a:ea typeface="Cambria Math" panose="02040503050406030204" pitchFamily="18" charset="0"/>
                        </a:rPr>
                        <m:t>)</m:t>
                      </m:r>
                      <m:r>
                        <a:rPr lang="it-IT" sz="1600" b="0" i="1" smtClean="0">
                          <a:solidFill>
                            <a:schemeClr val="bg1"/>
                          </a:solidFill>
                          <a:latin typeface="Cambria Math" panose="02040503050406030204" pitchFamily="18" charset="0"/>
                          <a:ea typeface="Cambria Math" panose="02040503050406030204" pitchFamily="18" charset="0"/>
                        </a:rPr>
                        <m:t>𝜕</m:t>
                      </m:r>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𝑤</m:t>
                          </m:r>
                        </m:e>
                        <m:sub>
                          <m:r>
                            <a:rPr lang="it-IT" sz="1600" b="0" i="1" smtClean="0">
                              <a:solidFill>
                                <a:schemeClr val="bg1"/>
                              </a:solidFill>
                              <a:latin typeface="Cambria Math" panose="02040503050406030204" pitchFamily="18" charset="0"/>
                              <a:ea typeface="Cambria Math" panose="02040503050406030204" pitchFamily="18" charset="0"/>
                            </a:rPr>
                            <m:t>𝑖𝑗</m:t>
                          </m:r>
                        </m:sub>
                      </m:sSub>
                      <m:r>
                        <a:rPr lang="it-IT" sz="1600" b="0" i="1" smtClean="0">
                          <a:solidFill>
                            <a:schemeClr val="bg1"/>
                          </a:solidFill>
                          <a:latin typeface="Cambria Math" panose="02040503050406030204" pitchFamily="18" charset="0"/>
                          <a:ea typeface="Cambria Math" panose="02040503050406030204" pitchFamily="18" charset="0"/>
                        </a:rPr>
                        <m:t>)</m:t>
                      </m:r>
                    </m:oMath>
                  </m:oMathPara>
                </a14:m>
                <a:endParaRPr lang="it-IT" sz="1600" dirty="0">
                  <a:solidFill>
                    <a:schemeClr val="bg1"/>
                  </a:solidFill>
                </a:endParaRPr>
              </a:p>
              <a:p>
                <a:pPr marL="742950" lvl="1" indent="-285750">
                  <a:buFont typeface="Arial" panose="020B0604020202020204" pitchFamily="34" charset="0"/>
                  <a:buChar char="•"/>
                </a:pPr>
                <a:r>
                  <a:rPr lang="it-IT" sz="1600" b="1" dirty="0" err="1">
                    <a:solidFill>
                      <a:srgbClr val="FF0000"/>
                    </a:solidFill>
                  </a:rPr>
                  <a:t>RMSprop</a:t>
                </a:r>
                <a:r>
                  <a:rPr lang="it-IT" sz="1600" b="1" dirty="0">
                    <a:solidFill>
                      <a:schemeClr val="bg1"/>
                    </a:solidFill>
                  </a:rPr>
                  <a:t>(Varianza Mobile dei Gradienti):</a:t>
                </a:r>
                <a:r>
                  <a:rPr lang="it-IT" sz="1600" dirty="0">
                    <a:solidFill>
                      <a:schemeClr val="bg1"/>
                    </a:solidFill>
                  </a:rPr>
                  <a:t> Calcola la media dei quadrati dei gradienti per normalizzare il tasso di apprendimento e ridurre la possibilità di scomparsa del gradiente oppure la su </a:t>
                </a:r>
                <a:r>
                  <a:rPr lang="it-IT" sz="1600" dirty="0" err="1">
                    <a:solidFill>
                      <a:schemeClr val="bg1"/>
                    </a:solidFill>
                  </a:rPr>
                  <a:t>elplosione</a:t>
                </a:r>
                <a:r>
                  <a:rPr lang="it-IT" sz="1600" dirty="0">
                    <a:solidFill>
                      <a:schemeClr val="bg1"/>
                    </a:solidFill>
                  </a:rPr>
                  <a:t>.</a:t>
                </a:r>
              </a:p>
              <a:p>
                <a:pPr lvl="1"/>
                <a14:m>
                  <m:oMathPara xmlns:m="http://schemas.openxmlformats.org/officeDocument/2006/math">
                    <m:oMathParaPr>
                      <m:jc m:val="centerGroup"/>
                    </m:oMathParaPr>
                    <m:oMath xmlns:m="http://schemas.openxmlformats.org/officeDocument/2006/math">
                      <m:sSub>
                        <m:sSubPr>
                          <m:ctrlPr>
                            <a:rPr lang="it-IT" sz="1600" i="1">
                              <a:solidFill>
                                <a:schemeClr val="bg1"/>
                              </a:solidFill>
                              <a:latin typeface="Cambria Math" panose="02040503050406030204" pitchFamily="18" charset="0"/>
                            </a:rPr>
                          </m:ctrlPr>
                        </m:sSubPr>
                        <m:e>
                          <m:r>
                            <a:rPr lang="it-IT" sz="1600" i="1" smtClean="0">
                              <a:solidFill>
                                <a:schemeClr val="bg1"/>
                              </a:solidFill>
                              <a:latin typeface="Cambria Math" panose="02040503050406030204" pitchFamily="18" charset="0"/>
                              <a:ea typeface="Cambria Math" panose="02040503050406030204" pitchFamily="18" charset="0"/>
                            </a:rPr>
                            <m:t>𝜎</m:t>
                          </m:r>
                        </m:e>
                        <m:sub>
                          <m:r>
                            <a:rPr lang="it-IT" sz="1600" i="1">
                              <a:solidFill>
                                <a:schemeClr val="bg1"/>
                              </a:solidFill>
                              <a:latin typeface="Cambria Math" panose="02040503050406030204" pitchFamily="18" charset="0"/>
                            </a:rPr>
                            <m:t>𝑖𝑗</m:t>
                          </m:r>
                        </m:sub>
                      </m:sSub>
                      <m:r>
                        <a:rPr lang="it-IT" sz="1600" i="1">
                          <a:solidFill>
                            <a:schemeClr val="bg1"/>
                          </a:solidFill>
                          <a:latin typeface="Cambria Math" panose="02040503050406030204" pitchFamily="18" charset="0"/>
                        </a:rPr>
                        <m:t>=</m:t>
                      </m:r>
                      <m:f>
                        <m:fPr>
                          <m:ctrlPr>
                            <a:rPr lang="it-IT" sz="1600" i="1">
                              <a:solidFill>
                                <a:schemeClr val="bg1"/>
                              </a:solidFill>
                              <a:latin typeface="Cambria Math" panose="02040503050406030204" pitchFamily="18" charset="0"/>
                            </a:rPr>
                          </m:ctrlPr>
                        </m:fPr>
                        <m:num>
                          <m:r>
                            <a:rPr lang="it-IT" sz="1600" i="1">
                              <a:solidFill>
                                <a:schemeClr val="bg1"/>
                              </a:solidFill>
                              <a:latin typeface="Cambria Math" panose="02040503050406030204" pitchFamily="18" charset="0"/>
                            </a:rPr>
                            <m:t>1</m:t>
                          </m:r>
                        </m:num>
                        <m:den>
                          <m:r>
                            <a:rPr lang="it-IT" sz="1600" i="1">
                              <a:solidFill>
                                <a:schemeClr val="bg1"/>
                              </a:solidFill>
                              <a:latin typeface="Cambria Math" panose="02040503050406030204" pitchFamily="18" charset="0"/>
                            </a:rPr>
                            <m:t>1−</m:t>
                          </m:r>
                          <m:sSubSup>
                            <m:sSubSupPr>
                              <m:ctrlPr>
                                <a:rPr lang="it-IT" sz="1600" i="1">
                                  <a:solidFill>
                                    <a:schemeClr val="bg1"/>
                                  </a:solidFill>
                                  <a:latin typeface="Cambria Math" panose="02040503050406030204" pitchFamily="18" charset="0"/>
                                </a:rPr>
                              </m:ctrlPr>
                            </m:sSubSupPr>
                            <m:e>
                              <m:r>
                                <a:rPr lang="it-IT" sz="1600" i="1">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2</m:t>
                              </m:r>
                            </m:sub>
                            <m:sup>
                              <m:r>
                                <a:rPr lang="it-IT" sz="1600" i="1">
                                  <a:solidFill>
                                    <a:schemeClr val="bg1"/>
                                  </a:solidFill>
                                  <a:latin typeface="Cambria Math" panose="02040503050406030204" pitchFamily="18" charset="0"/>
                                </a:rPr>
                                <m:t>𝑡</m:t>
                              </m:r>
                            </m:sup>
                          </m:sSubSup>
                        </m:den>
                      </m:f>
                      <m:r>
                        <a:rPr lang="it-IT" sz="1600" i="1">
                          <a:solidFill>
                            <a:schemeClr val="bg1"/>
                          </a:solidFill>
                          <a:latin typeface="Cambria Math" panose="02040503050406030204" pitchFamily="18" charset="0"/>
                          <a:ea typeface="Cambria Math" panose="02040503050406030204" pitchFamily="18" charset="0"/>
                        </a:rPr>
                        <m:t>∙(</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2</m:t>
                          </m:r>
                        </m:sub>
                      </m:sSub>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smtClean="0">
                              <a:solidFill>
                                <a:schemeClr val="bg1"/>
                              </a:solidFill>
                              <a:latin typeface="Cambria Math" panose="02040503050406030204" pitchFamily="18" charset="0"/>
                              <a:ea typeface="Cambria Math" panose="02040503050406030204" pitchFamily="18" charset="0"/>
                            </a:rPr>
                            <m:t>𝜎</m:t>
                          </m:r>
                        </m:e>
                        <m:sub>
                          <m:r>
                            <a:rPr lang="it-IT" sz="1600" i="1">
                              <a:solidFill>
                                <a:schemeClr val="bg1"/>
                              </a:solidFill>
                              <a:latin typeface="Cambria Math" panose="02040503050406030204" pitchFamily="18" charset="0"/>
                              <a:ea typeface="Cambria Math" panose="02040503050406030204" pitchFamily="18" charset="0"/>
                            </a:rPr>
                            <m:t>𝑖𝑗</m:t>
                          </m:r>
                        </m:sub>
                      </m:sSub>
                      <m:r>
                        <a:rPr lang="it-IT" sz="1600" i="1">
                          <a:solidFill>
                            <a:schemeClr val="bg1"/>
                          </a:solidFill>
                          <a:latin typeface="Cambria Math" panose="02040503050406030204" pitchFamily="18" charset="0"/>
                          <a:ea typeface="Cambria Math" panose="02040503050406030204" pitchFamily="18" charset="0"/>
                        </a:rPr>
                        <m:t>+(1−</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2</m:t>
                          </m:r>
                        </m:sub>
                      </m:sSub>
                      <m:r>
                        <a:rPr lang="it-IT" sz="1600" i="1">
                          <a:solidFill>
                            <a:schemeClr val="bg1"/>
                          </a:solidFill>
                          <a:latin typeface="Cambria Math" panose="02040503050406030204" pitchFamily="18" charset="0"/>
                          <a:ea typeface="Cambria Math" panose="02040503050406030204" pitchFamily="18" charset="0"/>
                        </a:rPr>
                        <m:t>)</m:t>
                      </m:r>
                      <m:r>
                        <a:rPr lang="it-IT" sz="1600" i="1">
                          <a:solidFill>
                            <a:schemeClr val="bg1"/>
                          </a:solidFill>
                          <a:latin typeface="Cambria Math" panose="02040503050406030204" pitchFamily="18" charset="0"/>
                          <a:ea typeface="Cambria Math" panose="02040503050406030204" pitchFamily="18" charset="0"/>
                        </a:rPr>
                        <m:t>𝜕</m:t>
                      </m:r>
                      <m:sSubSup>
                        <m:sSubSupPr>
                          <m:ctrlPr>
                            <a:rPr lang="it-IT" sz="1600" i="1" smtClean="0">
                              <a:solidFill>
                                <a:schemeClr val="bg1"/>
                              </a:solidFill>
                              <a:latin typeface="Cambria Math" panose="02040503050406030204" pitchFamily="18" charset="0"/>
                              <a:ea typeface="Cambria Math" panose="02040503050406030204" pitchFamily="18" charset="0"/>
                            </a:rPr>
                          </m:ctrlPr>
                        </m:sSubSupPr>
                        <m:e>
                          <m:r>
                            <a:rPr lang="it-IT" sz="1600" b="0" i="1" smtClean="0">
                              <a:solidFill>
                                <a:schemeClr val="bg1"/>
                              </a:solidFill>
                              <a:latin typeface="Cambria Math" panose="02040503050406030204" pitchFamily="18" charset="0"/>
                              <a:ea typeface="Cambria Math" panose="02040503050406030204" pitchFamily="18" charset="0"/>
                            </a:rPr>
                            <m:t>𝑤</m:t>
                          </m:r>
                        </m:e>
                        <m:sub>
                          <m:r>
                            <a:rPr lang="it-IT" sz="1600" b="0" i="1" smtClean="0">
                              <a:solidFill>
                                <a:schemeClr val="bg1"/>
                              </a:solidFill>
                              <a:latin typeface="Cambria Math" panose="02040503050406030204" pitchFamily="18" charset="0"/>
                              <a:ea typeface="Cambria Math" panose="02040503050406030204" pitchFamily="18" charset="0"/>
                            </a:rPr>
                            <m:t>𝑖𝑗</m:t>
                          </m:r>
                        </m:sub>
                        <m:sup>
                          <m:r>
                            <a:rPr lang="it-IT" sz="1600" b="0" i="1" smtClean="0">
                              <a:solidFill>
                                <a:schemeClr val="bg1"/>
                              </a:solidFill>
                              <a:latin typeface="Cambria Math" panose="02040503050406030204" pitchFamily="18" charset="0"/>
                              <a:ea typeface="Cambria Math" panose="02040503050406030204" pitchFamily="18" charset="0"/>
                            </a:rPr>
                            <m:t>2</m:t>
                          </m:r>
                        </m:sup>
                      </m:sSubSup>
                      <m:r>
                        <a:rPr lang="it-IT" sz="1600" i="1">
                          <a:solidFill>
                            <a:schemeClr val="bg1"/>
                          </a:solidFill>
                          <a:latin typeface="Cambria Math" panose="02040503050406030204" pitchFamily="18" charset="0"/>
                          <a:ea typeface="Cambria Math" panose="02040503050406030204" pitchFamily="18" charset="0"/>
                        </a:rPr>
                        <m:t>)</m:t>
                      </m:r>
                    </m:oMath>
                  </m:oMathPara>
                </a14:m>
                <a:endParaRPr lang="it-IT" sz="1600" dirty="0">
                  <a:solidFill>
                    <a:schemeClr val="bg1"/>
                  </a:solidFill>
                </a:endParaRPr>
              </a:p>
              <a:p>
                <a:pPr marL="742950" lvl="1" indent="-285750">
                  <a:buFont typeface="+mj-lt"/>
                  <a:buAutoNum type="arabicPeriod"/>
                </a:pPr>
                <a:endParaRPr lang="it-IT" sz="1600" dirty="0">
                  <a:solidFill>
                    <a:schemeClr val="bg1"/>
                  </a:solidFill>
                </a:endParaRPr>
              </a:p>
              <a:p>
                <a:pPr marL="742950" lvl="1" indent="-285750">
                  <a:buFont typeface="Arial" panose="020B0604020202020204" pitchFamily="34" charset="0"/>
                  <a:buChar char="•"/>
                </a:pPr>
                <a:r>
                  <a:rPr lang="it-IT" sz="1600" b="1" dirty="0">
                    <a:solidFill>
                      <a:schemeClr val="bg1"/>
                    </a:solidFill>
                  </a:rPr>
                  <a:t>Aggiornamento dei Parametri: </a:t>
                </a:r>
                <a:r>
                  <a:rPr lang="it-IT" sz="1600" dirty="0">
                    <a:solidFill>
                      <a:schemeClr val="bg1"/>
                    </a:solidFill>
                  </a:rPr>
                  <a:t>Usa le stime corrette dei momenti per aggiornare i parametri del modello, adattando il tasso di apprendimento per ogni parametro e migliorando la stabilità e l'efficacia dell'ottimizzazione(</a:t>
                </a:r>
                <a14:m>
                  <m:oMath xmlns:m="http://schemas.openxmlformats.org/officeDocument/2006/math">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𝑤</m:t>
                        </m:r>
                      </m:e>
                      <m:sub>
                        <m:r>
                          <a:rPr lang="it-IT" sz="1600" i="1">
                            <a:solidFill>
                              <a:schemeClr val="bg1"/>
                            </a:solidFill>
                            <a:latin typeface="Cambria Math" panose="02040503050406030204" pitchFamily="18" charset="0"/>
                            <a:ea typeface="Cambria Math" panose="02040503050406030204" pitchFamily="18" charset="0"/>
                          </a:rPr>
                          <m:t>𝑖𝑗</m:t>
                        </m:r>
                      </m:sub>
                    </m:sSub>
                  </m:oMath>
                </a14:m>
                <a:r>
                  <a:rPr lang="it-IT" sz="1600" dirty="0">
                    <a:solidFill>
                      <a:schemeClr val="bg1"/>
                    </a:solidFill>
                  </a:rPr>
                  <a:t> è un parametro da aggiornare).</a:t>
                </a:r>
              </a:p>
              <a:p>
                <a:pPr lvl="1"/>
                <a:endParaRPr lang="it-IT" sz="1600" dirty="0">
                  <a:solidFill>
                    <a:schemeClr val="bg1"/>
                  </a:solidFill>
                </a:endParaRPr>
              </a:p>
              <a:p>
                <a:pPr lvl="1"/>
                <a14:m>
                  <m:oMathPara xmlns:m="http://schemas.openxmlformats.org/officeDocument/2006/math">
                    <m:oMathParaPr>
                      <m:jc m:val="centerGroup"/>
                    </m:oMathParaPr>
                    <m:oMath xmlns:m="http://schemas.openxmlformats.org/officeDocument/2006/math">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𝑤</m:t>
                          </m:r>
                        </m:e>
                        <m:sub>
                          <m:r>
                            <a:rPr lang="it-IT" sz="1600" i="1">
                              <a:solidFill>
                                <a:schemeClr val="bg1"/>
                              </a:solidFill>
                              <a:latin typeface="Cambria Math" panose="02040503050406030204" pitchFamily="18" charset="0"/>
                              <a:ea typeface="Cambria Math" panose="02040503050406030204" pitchFamily="18" charset="0"/>
                            </a:rPr>
                            <m:t>𝑖𝑗</m:t>
                          </m:r>
                        </m:sub>
                      </m:sSub>
                      <m:r>
                        <a:rPr lang="it-IT" sz="1600" i="1">
                          <a:solidFill>
                            <a:schemeClr val="bg1"/>
                          </a:solidFill>
                          <a:latin typeface="Cambria Math" panose="02040503050406030204" pitchFamily="18" charset="0"/>
                          <a:ea typeface="Cambria Math" panose="02040503050406030204" pitchFamily="18" charset="0"/>
                        </a:rPr>
                        <m:t> </m:t>
                      </m:r>
                      <m:r>
                        <a:rPr lang="it-IT" sz="1600" i="1">
                          <a:solidFill>
                            <a:schemeClr val="bg1"/>
                          </a:solidFill>
                          <a:latin typeface="Cambria Math" panose="02040503050406030204" pitchFamily="18" charset="0"/>
                        </a:rPr>
                        <m:t>=</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𝑤</m:t>
                          </m:r>
                        </m:e>
                        <m:sub>
                          <m:r>
                            <a:rPr lang="it-IT" sz="1600" i="1">
                              <a:solidFill>
                                <a:schemeClr val="bg1"/>
                              </a:solidFill>
                              <a:latin typeface="Cambria Math" panose="02040503050406030204" pitchFamily="18" charset="0"/>
                              <a:ea typeface="Cambria Math" panose="02040503050406030204" pitchFamily="18" charset="0"/>
                            </a:rPr>
                            <m:t>𝑖𝑗</m:t>
                          </m:r>
                        </m:sub>
                      </m:sSub>
                      <m:r>
                        <a:rPr lang="it-IT" sz="1600" b="0" i="1" smtClean="0">
                          <a:solidFill>
                            <a:schemeClr val="bg1"/>
                          </a:solidFill>
                          <a:latin typeface="Cambria Math" panose="02040503050406030204" pitchFamily="18" charset="0"/>
                          <a:ea typeface="Cambria Math" panose="02040503050406030204" pitchFamily="18" charset="0"/>
                        </a:rPr>
                        <m:t>−</m:t>
                      </m:r>
                      <m:r>
                        <a:rPr lang="it-IT" sz="1600" b="0" i="1" smtClean="0">
                          <a:solidFill>
                            <a:schemeClr val="bg1"/>
                          </a:solidFill>
                          <a:latin typeface="Cambria Math" panose="02040503050406030204" pitchFamily="18" charset="0"/>
                          <a:ea typeface="Cambria Math" panose="02040503050406030204" pitchFamily="18" charset="0"/>
                        </a:rPr>
                        <m:t>𝛾</m:t>
                      </m:r>
                      <m:f>
                        <m:fPr>
                          <m:ctrlPr>
                            <a:rPr lang="it-IT" sz="1600" i="1">
                              <a:solidFill>
                                <a:schemeClr val="bg1"/>
                              </a:solidFill>
                              <a:latin typeface="Cambria Math" panose="02040503050406030204" pitchFamily="18" charset="0"/>
                            </a:rPr>
                          </m:ctrlPr>
                        </m:fPr>
                        <m:num>
                          <m:sSub>
                            <m:sSubPr>
                              <m:ctrlPr>
                                <a:rPr lang="it-IT" sz="1600" i="1" smtClean="0">
                                  <a:solidFill>
                                    <a:srgbClr val="246CD1"/>
                                  </a:solidFill>
                                  <a:latin typeface="Cambria Math" panose="02040503050406030204" pitchFamily="18" charset="0"/>
                                  <a:ea typeface="Cambria Math" panose="02040503050406030204" pitchFamily="18" charset="0"/>
                                </a:rPr>
                              </m:ctrlPr>
                            </m:sSubPr>
                            <m:e>
                              <m:r>
                                <a:rPr lang="it-IT" sz="1600" b="0" i="1" smtClean="0">
                                  <a:solidFill>
                                    <a:srgbClr val="246CD1"/>
                                  </a:solidFill>
                                  <a:latin typeface="Cambria Math" panose="02040503050406030204" pitchFamily="18" charset="0"/>
                                  <a:ea typeface="Cambria Math" panose="02040503050406030204" pitchFamily="18" charset="0"/>
                                </a:rPr>
                                <m:t>𝑣</m:t>
                              </m:r>
                            </m:e>
                            <m:sub>
                              <m:r>
                                <a:rPr lang="it-IT" sz="1600" i="1">
                                  <a:solidFill>
                                    <a:srgbClr val="246CD1"/>
                                  </a:solidFill>
                                  <a:latin typeface="Cambria Math" panose="02040503050406030204" pitchFamily="18" charset="0"/>
                                  <a:ea typeface="Cambria Math" panose="02040503050406030204" pitchFamily="18" charset="0"/>
                                </a:rPr>
                                <m:t>𝑖𝑗</m:t>
                              </m:r>
                            </m:sub>
                          </m:sSub>
                        </m:num>
                        <m:den>
                          <m:rad>
                            <m:radPr>
                              <m:degHide m:val="on"/>
                              <m:ctrlPr>
                                <a:rPr lang="it-IT" sz="1600" i="1" smtClean="0">
                                  <a:solidFill>
                                    <a:srgbClr val="FF0000"/>
                                  </a:solidFill>
                                  <a:latin typeface="Cambria Math" panose="02040503050406030204" pitchFamily="18" charset="0"/>
                                </a:rPr>
                              </m:ctrlPr>
                            </m:radPr>
                            <m:deg/>
                            <m:e>
                              <m:sSub>
                                <m:sSubPr>
                                  <m:ctrlPr>
                                    <a:rPr lang="it-IT" sz="1600" i="1">
                                      <a:solidFill>
                                        <a:srgbClr val="FF0000"/>
                                      </a:solidFill>
                                      <a:latin typeface="Cambria Math" panose="02040503050406030204" pitchFamily="18" charset="0"/>
                                      <a:ea typeface="Cambria Math" panose="02040503050406030204" pitchFamily="18" charset="0"/>
                                    </a:rPr>
                                  </m:ctrlPr>
                                </m:sSubPr>
                                <m:e>
                                  <m:r>
                                    <a:rPr lang="it-IT" sz="1600" i="1" smtClean="0">
                                      <a:solidFill>
                                        <a:srgbClr val="FF0000"/>
                                      </a:solidFill>
                                      <a:latin typeface="Cambria Math" panose="02040503050406030204" pitchFamily="18" charset="0"/>
                                      <a:ea typeface="Cambria Math" panose="02040503050406030204" pitchFamily="18" charset="0"/>
                                    </a:rPr>
                                    <m:t>𝜎</m:t>
                                  </m:r>
                                </m:e>
                                <m:sub>
                                  <m:r>
                                    <a:rPr lang="it-IT" sz="1600" i="1">
                                      <a:solidFill>
                                        <a:srgbClr val="FF0000"/>
                                      </a:solidFill>
                                      <a:latin typeface="Cambria Math" panose="02040503050406030204" pitchFamily="18" charset="0"/>
                                      <a:ea typeface="Cambria Math" panose="02040503050406030204" pitchFamily="18" charset="0"/>
                                    </a:rPr>
                                    <m:t>𝑖𝑗</m:t>
                                  </m:r>
                                </m:sub>
                              </m:sSub>
                              <m:r>
                                <a:rPr lang="it-IT" sz="1600" b="0" i="1" smtClean="0">
                                  <a:solidFill>
                                    <a:srgbClr val="FF0000"/>
                                  </a:solidFill>
                                  <a:latin typeface="Cambria Math" panose="02040503050406030204" pitchFamily="18" charset="0"/>
                                  <a:ea typeface="Cambria Math" panose="02040503050406030204" pitchFamily="18" charset="0"/>
                                </a:rPr>
                                <m:t>+</m:t>
                              </m:r>
                              <m:r>
                                <a:rPr lang="it-IT" sz="1600" b="0" i="1" smtClean="0">
                                  <a:solidFill>
                                    <a:srgbClr val="FF0000"/>
                                  </a:solidFill>
                                  <a:latin typeface="Cambria Math" panose="02040503050406030204" pitchFamily="18" charset="0"/>
                                  <a:ea typeface="Cambria Math" panose="02040503050406030204" pitchFamily="18" charset="0"/>
                                </a:rPr>
                                <m:t>𝜖</m:t>
                              </m:r>
                            </m:e>
                          </m:rad>
                        </m:den>
                      </m:f>
                    </m:oMath>
                  </m:oMathPara>
                </a14:m>
                <a:endParaRPr lang="it-IT" sz="1600" dirty="0">
                  <a:solidFill>
                    <a:schemeClr val="bg1"/>
                  </a:solidFill>
                </a:endParaRPr>
              </a:p>
              <a:p>
                <a:endParaRPr lang="it-IT" b="1" dirty="0">
                  <a:solidFill>
                    <a:schemeClr val="bg1"/>
                  </a:solidFill>
                </a:endParaRPr>
              </a:p>
            </p:txBody>
          </p:sp>
        </mc:Choice>
        <mc:Fallback xmlns="">
          <p:sp>
            <p:nvSpPr>
              <p:cNvPr id="28" name="CasellaDiTesto 27">
                <a:extLst>
                  <a:ext uri="{FF2B5EF4-FFF2-40B4-BE49-F238E27FC236}">
                    <a16:creationId xmlns:a16="http://schemas.microsoft.com/office/drawing/2014/main" id="{89FEF8D9-4BBF-3B49-BAC2-00EE1F133A75}"/>
                  </a:ext>
                </a:extLst>
              </p:cNvPr>
              <p:cNvSpPr txBox="1">
                <a:spLocks noRot="1" noChangeAspect="1" noMove="1" noResize="1" noEditPoints="1" noAdjustHandles="1" noChangeArrowheads="1" noChangeShapeType="1" noTextEdit="1"/>
              </p:cNvSpPr>
              <p:nvPr/>
            </p:nvSpPr>
            <p:spPr>
              <a:xfrm>
                <a:off x="151222" y="1398170"/>
                <a:ext cx="12037595" cy="4458336"/>
              </a:xfrm>
              <a:prstGeom prst="rect">
                <a:avLst/>
              </a:prstGeom>
              <a:blipFill>
                <a:blip r:embed="rId6"/>
                <a:stretch>
                  <a:fillRect l="-304" t="-410"/>
                </a:stretch>
              </a:blipFill>
            </p:spPr>
            <p:txBody>
              <a:bodyPr/>
              <a:lstStyle/>
              <a:p>
                <a:r>
                  <a:rPr lang="it-IT">
                    <a:noFill/>
                  </a:rPr>
                  <a:t> </a:t>
                </a:r>
              </a:p>
            </p:txBody>
          </p:sp>
        </mc:Fallback>
      </mc:AlternateContent>
      <p:sp>
        <p:nvSpPr>
          <p:cNvPr id="29" name="Rectangle 2">
            <a:extLst>
              <a:ext uri="{FF2B5EF4-FFF2-40B4-BE49-F238E27FC236}">
                <a16:creationId xmlns:a16="http://schemas.microsoft.com/office/drawing/2014/main" id="{0EDF981B-B9B3-AD9E-321B-0814E9148FCF}"/>
              </a:ext>
            </a:extLst>
          </p:cNvPr>
          <p:cNvSpPr>
            <a:spLocks noChangeArrowheads="1"/>
          </p:cNvSpPr>
          <p:nvPr/>
        </p:nvSpPr>
        <p:spPr bwMode="auto">
          <a:xfrm>
            <a:off x="108981" y="-180224"/>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840EED12-E215-7BD9-013A-8D9DA42BEFB8}"/>
                  </a:ext>
                </a:extLst>
              </p:cNvPr>
              <p:cNvSpPr txBox="1"/>
              <p:nvPr/>
            </p:nvSpPr>
            <p:spPr>
              <a:xfrm>
                <a:off x="151221" y="5685251"/>
                <a:ext cx="5872650" cy="923330"/>
              </a:xfrm>
              <a:prstGeom prst="rect">
                <a:avLst/>
              </a:prstGeom>
              <a:noFill/>
            </p:spPr>
            <p:txBody>
              <a:bodyPr wrap="square">
                <a:spAutoFit/>
              </a:bodyPr>
              <a:lstStyle/>
              <a:p>
                <a14:m>
                  <m:oMath xmlns:m="http://schemas.openxmlformats.org/officeDocument/2006/math">
                    <m:r>
                      <a:rPr lang="it-IT" sz="1800" i="1" smtClean="0">
                        <a:solidFill>
                          <a:schemeClr val="bg1"/>
                        </a:solidFill>
                        <a:latin typeface="Cambria Math" panose="02040503050406030204" pitchFamily="18" charset="0"/>
                        <a:ea typeface="Cambria Math" panose="02040503050406030204" pitchFamily="18" charset="0"/>
                      </a:rPr>
                      <m:t>𝛽</m:t>
                    </m:r>
                  </m:oMath>
                </a14:m>
                <a:r>
                  <a:rPr lang="it-IT" dirty="0">
                    <a:solidFill>
                      <a:schemeClr val="bg1"/>
                    </a:solidFill>
                  </a:rPr>
                  <a:t>= coefficiente applicato al </a:t>
                </a:r>
                <a:r>
                  <a:rPr lang="it-IT" dirty="0" err="1">
                    <a:solidFill>
                      <a:schemeClr val="bg1"/>
                    </a:solidFill>
                  </a:rPr>
                  <a:t>momentum</a:t>
                </a:r>
                <a:endParaRPr lang="it-IT" dirty="0">
                  <a:solidFill>
                    <a:schemeClr val="bg1"/>
                  </a:solidFill>
                </a:endParaRPr>
              </a:p>
              <a:p>
                <a:r>
                  <a:rPr lang="it-IT" dirty="0">
                    <a:solidFill>
                      <a:schemeClr val="bg1"/>
                    </a:solidFill>
                  </a:rPr>
                  <a:t>t=iterazione del corrente dell’ottimizzazione</a:t>
                </a:r>
              </a:p>
              <a:p>
                <a14:m>
                  <m:oMath xmlns:m="http://schemas.openxmlformats.org/officeDocument/2006/math">
                    <m:r>
                      <a:rPr lang="it-IT" sz="1800" b="0" i="1" smtClean="0">
                        <a:solidFill>
                          <a:schemeClr val="bg1"/>
                        </a:solidFill>
                        <a:latin typeface="Cambria Math" panose="02040503050406030204" pitchFamily="18" charset="0"/>
                        <a:ea typeface="Cambria Math" panose="02040503050406030204" pitchFamily="18" charset="0"/>
                      </a:rPr>
                      <m:t>𝛾</m:t>
                    </m:r>
                  </m:oMath>
                </a14:m>
                <a:r>
                  <a:rPr lang="it-IT" dirty="0">
                    <a:solidFill>
                      <a:schemeClr val="bg1"/>
                    </a:solidFill>
                  </a:rPr>
                  <a:t>=tasso di apprendimento</a:t>
                </a:r>
              </a:p>
            </p:txBody>
          </p:sp>
        </mc:Choice>
        <mc:Fallback xmlns="">
          <p:sp>
            <p:nvSpPr>
              <p:cNvPr id="6" name="CasellaDiTesto 5">
                <a:extLst>
                  <a:ext uri="{FF2B5EF4-FFF2-40B4-BE49-F238E27FC236}">
                    <a16:creationId xmlns:a16="http://schemas.microsoft.com/office/drawing/2014/main" id="{840EED12-E215-7BD9-013A-8D9DA42BEFB8}"/>
                  </a:ext>
                </a:extLst>
              </p:cNvPr>
              <p:cNvSpPr txBox="1">
                <a:spLocks noRot="1" noChangeAspect="1" noMove="1" noResize="1" noEditPoints="1" noAdjustHandles="1" noChangeArrowheads="1" noChangeShapeType="1" noTextEdit="1"/>
              </p:cNvSpPr>
              <p:nvPr/>
            </p:nvSpPr>
            <p:spPr>
              <a:xfrm>
                <a:off x="151221" y="5685251"/>
                <a:ext cx="5872650" cy="923330"/>
              </a:xfrm>
              <a:prstGeom prst="rect">
                <a:avLst/>
              </a:prstGeom>
              <a:blipFill>
                <a:blip r:embed="rId7"/>
                <a:stretch>
                  <a:fillRect l="-935" t="-3974" b="-9934"/>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8" name="CasellaDiTesto 7">
                <a:extLst>
                  <a:ext uri="{FF2B5EF4-FFF2-40B4-BE49-F238E27FC236}">
                    <a16:creationId xmlns:a16="http://schemas.microsoft.com/office/drawing/2014/main" id="{FC589028-F21A-E854-E734-692DF9B50E31}"/>
                  </a:ext>
                </a:extLst>
              </p:cNvPr>
              <p:cNvSpPr txBox="1"/>
              <p:nvPr/>
            </p:nvSpPr>
            <p:spPr>
              <a:xfrm>
                <a:off x="5480750" y="5652006"/>
                <a:ext cx="5872650" cy="668645"/>
              </a:xfrm>
              <a:prstGeom prst="rect">
                <a:avLst/>
              </a:prstGeom>
              <a:noFill/>
            </p:spPr>
            <p:txBody>
              <a:bodyPr wrap="square">
                <a:spAutoFit/>
              </a:bodyPr>
              <a:lstStyle/>
              <a:p>
                <a14:m>
                  <m:oMath xmlns:m="http://schemas.openxmlformats.org/officeDocument/2006/math">
                    <m:r>
                      <a:rPr lang="it-IT" i="1">
                        <a:solidFill>
                          <a:schemeClr val="bg1"/>
                        </a:solidFill>
                        <a:latin typeface="Cambria Math" panose="02040503050406030204" pitchFamily="18" charset="0"/>
                        <a:ea typeface="Cambria Math" panose="02040503050406030204" pitchFamily="18" charset="0"/>
                      </a:rPr>
                      <m:t>𝜖</m:t>
                    </m:r>
                  </m:oMath>
                </a14:m>
                <a:r>
                  <a:rPr lang="it-IT" dirty="0">
                    <a:solidFill>
                      <a:schemeClr val="bg1"/>
                    </a:solidFill>
                  </a:rPr>
                  <a:t>= termine di smorzamento</a:t>
                </a:r>
              </a:p>
              <a:p>
                <a14:m>
                  <m:oMath xmlns:m="http://schemas.openxmlformats.org/officeDocument/2006/math">
                    <m:r>
                      <a:rPr lang="it-IT" sz="1800" b="0" i="1" smtClean="0">
                        <a:solidFill>
                          <a:schemeClr val="bg1"/>
                        </a:solidFill>
                        <a:latin typeface="Cambria Math" panose="02040503050406030204" pitchFamily="18" charset="0"/>
                        <a:ea typeface="Cambria Math" panose="02040503050406030204" pitchFamily="18" charset="0"/>
                      </a:rPr>
                      <m:t>𝜕</m:t>
                    </m:r>
                    <m:sSub>
                      <m:sSubPr>
                        <m:ctrlPr>
                          <a:rPr lang="it-IT" sz="1800" b="0" i="1" smtClean="0">
                            <a:solidFill>
                              <a:schemeClr val="bg1"/>
                            </a:solidFill>
                            <a:latin typeface="Cambria Math" panose="02040503050406030204" pitchFamily="18" charset="0"/>
                            <a:ea typeface="Cambria Math" panose="02040503050406030204" pitchFamily="18" charset="0"/>
                          </a:rPr>
                        </m:ctrlPr>
                      </m:sSubPr>
                      <m:e>
                        <m:r>
                          <a:rPr lang="it-IT" sz="1800" b="0" i="1" smtClean="0">
                            <a:solidFill>
                              <a:schemeClr val="bg1"/>
                            </a:solidFill>
                            <a:latin typeface="Cambria Math" panose="02040503050406030204" pitchFamily="18" charset="0"/>
                            <a:ea typeface="Cambria Math" panose="02040503050406030204" pitchFamily="18" charset="0"/>
                          </a:rPr>
                          <m:t>𝑤</m:t>
                        </m:r>
                      </m:e>
                      <m:sub>
                        <m:r>
                          <a:rPr lang="it-IT" sz="1800" b="0" i="1" smtClean="0">
                            <a:solidFill>
                              <a:schemeClr val="bg1"/>
                            </a:solidFill>
                            <a:latin typeface="Cambria Math" panose="02040503050406030204" pitchFamily="18" charset="0"/>
                            <a:ea typeface="Cambria Math" panose="02040503050406030204" pitchFamily="18" charset="0"/>
                          </a:rPr>
                          <m:t>𝑖𝑗</m:t>
                        </m:r>
                      </m:sub>
                    </m:sSub>
                    <m:r>
                      <a:rPr lang="it-IT" sz="1800" b="0" i="1" smtClean="0">
                        <a:solidFill>
                          <a:schemeClr val="bg1"/>
                        </a:solidFill>
                        <a:latin typeface="Cambria Math" panose="02040503050406030204" pitchFamily="18" charset="0"/>
                        <a:ea typeface="Cambria Math" panose="02040503050406030204" pitchFamily="18" charset="0"/>
                      </a:rPr>
                      <m:t> </m:t>
                    </m:r>
                  </m:oMath>
                </a14:m>
                <a:r>
                  <a:rPr lang="it-IT" dirty="0">
                    <a:solidFill>
                      <a:schemeClr val="bg1"/>
                    </a:solidFill>
                  </a:rPr>
                  <a:t>=gradiente del parametro da </a:t>
                </a:r>
                <a:r>
                  <a:rPr lang="it-IT" dirty="0" err="1">
                    <a:solidFill>
                      <a:schemeClr val="bg1"/>
                    </a:solidFill>
                  </a:rPr>
                  <a:t>aggiiornare</a:t>
                </a:r>
                <a:endParaRPr lang="it-IT" dirty="0">
                  <a:solidFill>
                    <a:schemeClr val="bg1"/>
                  </a:solidFill>
                </a:endParaRPr>
              </a:p>
            </p:txBody>
          </p:sp>
        </mc:Choice>
        <mc:Fallback xmlns="">
          <p:sp>
            <p:nvSpPr>
              <p:cNvPr id="8" name="CasellaDiTesto 7">
                <a:extLst>
                  <a:ext uri="{FF2B5EF4-FFF2-40B4-BE49-F238E27FC236}">
                    <a16:creationId xmlns:a16="http://schemas.microsoft.com/office/drawing/2014/main" id="{FC589028-F21A-E854-E734-692DF9B50E31}"/>
                  </a:ext>
                </a:extLst>
              </p:cNvPr>
              <p:cNvSpPr txBox="1">
                <a:spLocks noRot="1" noChangeAspect="1" noMove="1" noResize="1" noEditPoints="1" noAdjustHandles="1" noChangeArrowheads="1" noChangeShapeType="1" noTextEdit="1"/>
              </p:cNvSpPr>
              <p:nvPr/>
            </p:nvSpPr>
            <p:spPr>
              <a:xfrm>
                <a:off x="5480750" y="5652006"/>
                <a:ext cx="5872650" cy="668645"/>
              </a:xfrm>
              <a:prstGeom prst="rect">
                <a:avLst/>
              </a:prstGeom>
              <a:blipFill>
                <a:blip r:embed="rId8"/>
                <a:stretch>
                  <a:fillRect t="-4545" b="-10909"/>
                </a:stretch>
              </a:blipFill>
            </p:spPr>
            <p:txBody>
              <a:bodyPr/>
              <a:lstStyle/>
              <a:p>
                <a:r>
                  <a:rPr lang="it-IT">
                    <a:noFill/>
                  </a:rPr>
                  <a:t> </a:t>
                </a:r>
              </a:p>
            </p:txBody>
          </p:sp>
        </mc:Fallback>
      </mc:AlternateContent>
    </p:spTree>
    <p:extLst>
      <p:ext uri="{BB962C8B-B14F-4D97-AF65-F5344CB8AC3E}">
        <p14:creationId xmlns:p14="http://schemas.microsoft.com/office/powerpoint/2010/main" val="2763984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7"/>
                                        </p:tgtEl>
                                        <p:attrNameLst>
                                          <p:attrName>ppt_w</p:attrName>
                                        </p:attrNameLst>
                                      </p:cBhvr>
                                      <p:tavLst>
                                        <p:tav tm="0">
                                          <p:val>
                                            <p:strVal val="ppt_w"/>
                                          </p:val>
                                        </p:tav>
                                        <p:tav tm="100000">
                                          <p:val>
                                            <p:fltVal val="0"/>
                                          </p:val>
                                        </p:tav>
                                      </p:tavLst>
                                    </p:anim>
                                    <p:anim calcmode="lin" valueType="num">
                                      <p:cBhvr>
                                        <p:cTn id="7" dur="500"/>
                                        <p:tgtEl>
                                          <p:spTgt spid="7"/>
                                        </p:tgtEl>
                                        <p:attrNameLst>
                                          <p:attrName>ppt_h</p:attrName>
                                        </p:attrNameLst>
                                      </p:cBhvr>
                                      <p:tavLst>
                                        <p:tav tm="0">
                                          <p:val>
                                            <p:strVal val="ppt_h"/>
                                          </p:val>
                                        </p:tav>
                                        <p:tav tm="100000">
                                          <p:val>
                                            <p:fltVal val="0"/>
                                          </p:val>
                                        </p:tav>
                                      </p:tavLst>
                                    </p:anim>
                                    <p:animEffect transition="out" filter="fade">
                                      <p:cBhvr>
                                        <p:cTn id="8" dur="500"/>
                                        <p:tgtEl>
                                          <p:spTgt spid="7"/>
                                        </p:tgtEl>
                                      </p:cBhvr>
                                    </p:animEffect>
                                    <p:set>
                                      <p:cBhvr>
                                        <p:cTn id="9" dur="1" fill="hold">
                                          <p:stCondLst>
                                            <p:cond delay="499"/>
                                          </p:stCondLst>
                                        </p:cTn>
                                        <p:tgtEl>
                                          <p:spTgt spid="7"/>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3"/>
                                        </p:tgtEl>
                                        <p:attrNameLst>
                                          <p:attrName>ppt_w</p:attrName>
                                        </p:attrNameLst>
                                      </p:cBhvr>
                                      <p:tavLst>
                                        <p:tav tm="0">
                                          <p:val>
                                            <p:strVal val="ppt_w"/>
                                          </p:val>
                                        </p:tav>
                                        <p:tav tm="100000">
                                          <p:val>
                                            <p:fltVal val="0"/>
                                          </p:val>
                                        </p:tav>
                                      </p:tavLst>
                                    </p:anim>
                                    <p:anim calcmode="lin" valueType="num">
                                      <p:cBhvr>
                                        <p:cTn id="12" dur="500"/>
                                        <p:tgtEl>
                                          <p:spTgt spid="3"/>
                                        </p:tgtEl>
                                        <p:attrNameLst>
                                          <p:attrName>ppt_h</p:attrName>
                                        </p:attrNameLst>
                                      </p:cBhvr>
                                      <p:tavLst>
                                        <p:tav tm="0">
                                          <p:val>
                                            <p:strVal val="ppt_h"/>
                                          </p:val>
                                        </p:tav>
                                        <p:tav tm="100000">
                                          <p:val>
                                            <p:fltVal val="0"/>
                                          </p:val>
                                        </p:tav>
                                      </p:tavLst>
                                    </p:anim>
                                    <p:animEffect transition="out" filter="fade">
                                      <p:cBhvr>
                                        <p:cTn id="13" dur="500"/>
                                        <p:tgtEl>
                                          <p:spTgt spid="3"/>
                                        </p:tgtEl>
                                      </p:cBhvr>
                                    </p:animEffect>
                                    <p:set>
                                      <p:cBhvr>
                                        <p:cTn id="14" dur="1" fill="hold">
                                          <p:stCondLst>
                                            <p:cond delay="499"/>
                                          </p:stCondLst>
                                        </p:cTn>
                                        <p:tgtEl>
                                          <p:spTgt spid="3"/>
                                        </p:tgtEl>
                                        <p:attrNameLst>
                                          <p:attrName>style.visibility</p:attrName>
                                        </p:attrNameLst>
                                      </p:cBhvr>
                                      <p:to>
                                        <p:strVal val="hidden"/>
                                      </p:to>
                                    </p:set>
                                  </p:childTnLst>
                                </p:cTn>
                              </p:par>
                              <p:par>
                                <p:cTn id="15" presetID="53" presetClass="exit" presetSubtype="32" fill="hold" nodeType="withEffect">
                                  <p:stCondLst>
                                    <p:cond delay="0"/>
                                  </p:stCondLst>
                                  <p:childTnLst>
                                    <p:anim calcmode="lin" valueType="num">
                                      <p:cBhvr>
                                        <p:cTn id="16" dur="500"/>
                                        <p:tgtEl>
                                          <p:spTgt spid="9"/>
                                        </p:tgtEl>
                                        <p:attrNameLst>
                                          <p:attrName>ppt_w</p:attrName>
                                        </p:attrNameLst>
                                      </p:cBhvr>
                                      <p:tavLst>
                                        <p:tav tm="0">
                                          <p:val>
                                            <p:strVal val="ppt_w"/>
                                          </p:val>
                                        </p:tav>
                                        <p:tav tm="100000">
                                          <p:val>
                                            <p:fltVal val="0"/>
                                          </p:val>
                                        </p:tav>
                                      </p:tavLst>
                                    </p:anim>
                                    <p:anim calcmode="lin" valueType="num">
                                      <p:cBhvr>
                                        <p:cTn id="17" dur="500"/>
                                        <p:tgtEl>
                                          <p:spTgt spid="9"/>
                                        </p:tgtEl>
                                        <p:attrNameLst>
                                          <p:attrName>ppt_h</p:attrName>
                                        </p:attrNameLst>
                                      </p:cBhvr>
                                      <p:tavLst>
                                        <p:tav tm="0">
                                          <p:val>
                                            <p:strVal val="ppt_h"/>
                                          </p:val>
                                        </p:tav>
                                        <p:tav tm="100000">
                                          <p:val>
                                            <p:fltVal val="0"/>
                                          </p:val>
                                        </p:tav>
                                      </p:tavLst>
                                    </p:anim>
                                    <p:animEffect transition="out" filter="fade">
                                      <p:cBhvr>
                                        <p:cTn id="18" dur="500"/>
                                        <p:tgtEl>
                                          <p:spTgt spid="9"/>
                                        </p:tgtEl>
                                      </p:cBhvr>
                                    </p:animEffect>
                                    <p:set>
                                      <p:cBhvr>
                                        <p:cTn id="19" dur="1" fill="hold">
                                          <p:stCondLst>
                                            <p:cond delay="499"/>
                                          </p:stCondLst>
                                        </p:cTn>
                                        <p:tgtEl>
                                          <p:spTgt spid="9"/>
                                        </p:tgtEl>
                                        <p:attrNameLst>
                                          <p:attrName>style.visibility</p:attrName>
                                        </p:attrNameLst>
                                      </p:cBhvr>
                                      <p:to>
                                        <p:strVal val="hidden"/>
                                      </p:to>
                                    </p:set>
                                  </p:childTnLst>
                                </p:cTn>
                              </p:par>
                              <p:par>
                                <p:cTn id="20" presetID="53" presetClass="exit" presetSubtype="32" fill="hold" grpId="0" nodeType="withEffect">
                                  <p:stCondLst>
                                    <p:cond delay="0"/>
                                  </p:stCondLst>
                                  <p:childTnLst>
                                    <p:anim calcmode="lin" valueType="num">
                                      <p:cBhvr>
                                        <p:cTn id="21" dur="500"/>
                                        <p:tgtEl>
                                          <p:spTgt spid="10"/>
                                        </p:tgtEl>
                                        <p:attrNameLst>
                                          <p:attrName>ppt_w</p:attrName>
                                        </p:attrNameLst>
                                      </p:cBhvr>
                                      <p:tavLst>
                                        <p:tav tm="0">
                                          <p:val>
                                            <p:strVal val="ppt_w"/>
                                          </p:val>
                                        </p:tav>
                                        <p:tav tm="100000">
                                          <p:val>
                                            <p:fltVal val="0"/>
                                          </p:val>
                                        </p:tav>
                                      </p:tavLst>
                                    </p:anim>
                                    <p:anim calcmode="lin" valueType="num">
                                      <p:cBhvr>
                                        <p:cTn id="22" dur="500"/>
                                        <p:tgtEl>
                                          <p:spTgt spid="10"/>
                                        </p:tgtEl>
                                        <p:attrNameLst>
                                          <p:attrName>ppt_h</p:attrName>
                                        </p:attrNameLst>
                                      </p:cBhvr>
                                      <p:tavLst>
                                        <p:tav tm="0">
                                          <p:val>
                                            <p:strVal val="ppt_h"/>
                                          </p:val>
                                        </p:tav>
                                        <p:tav tm="100000">
                                          <p:val>
                                            <p:fltVal val="0"/>
                                          </p:val>
                                        </p:tav>
                                      </p:tavLst>
                                    </p:anim>
                                    <p:animEffect transition="out" filter="fade">
                                      <p:cBhvr>
                                        <p:cTn id="23" dur="500"/>
                                        <p:tgtEl>
                                          <p:spTgt spid="10"/>
                                        </p:tgtEl>
                                      </p:cBhvr>
                                    </p:animEffect>
                                    <p:set>
                                      <p:cBhvr>
                                        <p:cTn id="24" dur="1" fill="hold">
                                          <p:stCondLst>
                                            <p:cond delay="499"/>
                                          </p:stCondLst>
                                        </p:cTn>
                                        <p:tgtEl>
                                          <p:spTgt spid="10"/>
                                        </p:tgtEl>
                                        <p:attrNameLst>
                                          <p:attrName>style.visibility</p:attrName>
                                        </p:attrNameLst>
                                      </p:cBhvr>
                                      <p:to>
                                        <p:strVal val="hidden"/>
                                      </p:to>
                                    </p:set>
                                  </p:childTnLst>
                                </p:cTn>
                              </p:par>
                              <p:par>
                                <p:cTn id="25" presetID="53" presetClass="entr" presetSubtype="16"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p:cTn id="32" dur="500" fill="hold"/>
                                        <p:tgtEl>
                                          <p:spTgt spid="16"/>
                                        </p:tgtEl>
                                        <p:attrNameLst>
                                          <p:attrName>ppt_w</p:attrName>
                                        </p:attrNameLst>
                                      </p:cBhvr>
                                      <p:tavLst>
                                        <p:tav tm="0">
                                          <p:val>
                                            <p:fltVal val="0"/>
                                          </p:val>
                                        </p:tav>
                                        <p:tav tm="100000">
                                          <p:val>
                                            <p:strVal val="#ppt_w"/>
                                          </p:val>
                                        </p:tav>
                                      </p:tavLst>
                                    </p:anim>
                                    <p:anim calcmode="lin" valueType="num">
                                      <p:cBhvr>
                                        <p:cTn id="33" dur="500" fill="hold"/>
                                        <p:tgtEl>
                                          <p:spTgt spid="16"/>
                                        </p:tgtEl>
                                        <p:attrNameLst>
                                          <p:attrName>ppt_h</p:attrName>
                                        </p:attrNameLst>
                                      </p:cBhvr>
                                      <p:tavLst>
                                        <p:tav tm="0">
                                          <p:val>
                                            <p:fltVal val="0"/>
                                          </p:val>
                                        </p:tav>
                                        <p:tav tm="100000">
                                          <p:val>
                                            <p:strVal val="#ppt_h"/>
                                          </p:val>
                                        </p:tav>
                                      </p:tavLst>
                                    </p:anim>
                                    <p:animEffect transition="in" filter="fade">
                                      <p:cBhvr>
                                        <p:cTn id="34" dur="500"/>
                                        <p:tgtEl>
                                          <p:spTgt spid="16"/>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p:cTn id="37" dur="500" fill="hold"/>
                                        <p:tgtEl>
                                          <p:spTgt spid="15"/>
                                        </p:tgtEl>
                                        <p:attrNameLst>
                                          <p:attrName>ppt_w</p:attrName>
                                        </p:attrNameLst>
                                      </p:cBhvr>
                                      <p:tavLst>
                                        <p:tav tm="0">
                                          <p:val>
                                            <p:fltVal val="0"/>
                                          </p:val>
                                        </p:tav>
                                        <p:tav tm="100000">
                                          <p:val>
                                            <p:strVal val="#ppt_w"/>
                                          </p:val>
                                        </p:tav>
                                      </p:tavLst>
                                    </p:anim>
                                    <p:anim calcmode="lin" valueType="num">
                                      <p:cBhvr>
                                        <p:cTn id="38" dur="500" fill="hold"/>
                                        <p:tgtEl>
                                          <p:spTgt spid="15"/>
                                        </p:tgtEl>
                                        <p:attrNameLst>
                                          <p:attrName>ppt_h</p:attrName>
                                        </p:attrNameLst>
                                      </p:cBhvr>
                                      <p:tavLst>
                                        <p:tav tm="0">
                                          <p:val>
                                            <p:fltVal val="0"/>
                                          </p:val>
                                        </p:tav>
                                        <p:tav tm="100000">
                                          <p:val>
                                            <p:strVal val="#ppt_h"/>
                                          </p:val>
                                        </p:tav>
                                      </p:tavLst>
                                    </p:anim>
                                    <p:animEffect transition="in" filter="fade">
                                      <p:cBhvr>
                                        <p:cTn id="39" dur="500"/>
                                        <p:tgtEl>
                                          <p:spTgt spid="15"/>
                                        </p:tgtEl>
                                      </p:cBhvr>
                                    </p:animEffect>
                                  </p:childTnLst>
                                </p:cTn>
                              </p:par>
                            </p:childTnLst>
                          </p:cTn>
                        </p:par>
                      </p:childTnLst>
                    </p:cTn>
                  </p:par>
                  <p:par>
                    <p:cTn id="40" fill="hold">
                      <p:stCondLst>
                        <p:cond delay="indefinite"/>
                      </p:stCondLst>
                      <p:childTnLst>
                        <p:par>
                          <p:cTn id="41" fill="hold">
                            <p:stCondLst>
                              <p:cond delay="0"/>
                            </p:stCondLst>
                            <p:childTnLst>
                              <p:par>
                                <p:cTn id="42" presetID="53" presetClass="exit" presetSubtype="32" fill="hold" nodeType="clickEffect">
                                  <p:stCondLst>
                                    <p:cond delay="0"/>
                                  </p:stCondLst>
                                  <p:childTnLst>
                                    <p:anim calcmode="lin" valueType="num">
                                      <p:cBhvr>
                                        <p:cTn id="43" dur="500"/>
                                        <p:tgtEl>
                                          <p:spTgt spid="21"/>
                                        </p:tgtEl>
                                        <p:attrNameLst>
                                          <p:attrName>ppt_w</p:attrName>
                                        </p:attrNameLst>
                                      </p:cBhvr>
                                      <p:tavLst>
                                        <p:tav tm="0">
                                          <p:val>
                                            <p:strVal val="ppt_w"/>
                                          </p:val>
                                        </p:tav>
                                        <p:tav tm="100000">
                                          <p:val>
                                            <p:fltVal val="0"/>
                                          </p:val>
                                        </p:tav>
                                      </p:tavLst>
                                    </p:anim>
                                    <p:anim calcmode="lin" valueType="num">
                                      <p:cBhvr>
                                        <p:cTn id="44" dur="500"/>
                                        <p:tgtEl>
                                          <p:spTgt spid="21"/>
                                        </p:tgtEl>
                                        <p:attrNameLst>
                                          <p:attrName>ppt_h</p:attrName>
                                        </p:attrNameLst>
                                      </p:cBhvr>
                                      <p:tavLst>
                                        <p:tav tm="0">
                                          <p:val>
                                            <p:strVal val="ppt_h"/>
                                          </p:val>
                                        </p:tav>
                                        <p:tav tm="100000">
                                          <p:val>
                                            <p:fltVal val="0"/>
                                          </p:val>
                                        </p:tav>
                                      </p:tavLst>
                                    </p:anim>
                                    <p:animEffect transition="out" filter="fade">
                                      <p:cBhvr>
                                        <p:cTn id="45" dur="500"/>
                                        <p:tgtEl>
                                          <p:spTgt spid="21"/>
                                        </p:tgtEl>
                                      </p:cBhvr>
                                    </p:animEffect>
                                    <p:set>
                                      <p:cBhvr>
                                        <p:cTn id="46" dur="1" fill="hold">
                                          <p:stCondLst>
                                            <p:cond delay="499"/>
                                          </p:stCondLst>
                                        </p:cTn>
                                        <p:tgtEl>
                                          <p:spTgt spid="21"/>
                                        </p:tgtEl>
                                        <p:attrNameLst>
                                          <p:attrName>style.visibility</p:attrName>
                                        </p:attrNameLst>
                                      </p:cBhvr>
                                      <p:to>
                                        <p:strVal val="hidden"/>
                                      </p:to>
                                    </p:set>
                                  </p:childTnLst>
                                </p:cTn>
                              </p:par>
                              <p:par>
                                <p:cTn id="47" presetID="53" presetClass="exit" presetSubtype="32" fill="hold" grpId="1" nodeType="withEffect">
                                  <p:stCondLst>
                                    <p:cond delay="0"/>
                                  </p:stCondLst>
                                  <p:childTnLst>
                                    <p:anim calcmode="lin" valueType="num">
                                      <p:cBhvr>
                                        <p:cTn id="48" dur="500"/>
                                        <p:tgtEl>
                                          <p:spTgt spid="16"/>
                                        </p:tgtEl>
                                        <p:attrNameLst>
                                          <p:attrName>ppt_w</p:attrName>
                                        </p:attrNameLst>
                                      </p:cBhvr>
                                      <p:tavLst>
                                        <p:tav tm="0">
                                          <p:val>
                                            <p:strVal val="ppt_w"/>
                                          </p:val>
                                        </p:tav>
                                        <p:tav tm="100000">
                                          <p:val>
                                            <p:fltVal val="0"/>
                                          </p:val>
                                        </p:tav>
                                      </p:tavLst>
                                    </p:anim>
                                    <p:anim calcmode="lin" valueType="num">
                                      <p:cBhvr>
                                        <p:cTn id="49" dur="500"/>
                                        <p:tgtEl>
                                          <p:spTgt spid="16"/>
                                        </p:tgtEl>
                                        <p:attrNameLst>
                                          <p:attrName>ppt_h</p:attrName>
                                        </p:attrNameLst>
                                      </p:cBhvr>
                                      <p:tavLst>
                                        <p:tav tm="0">
                                          <p:val>
                                            <p:strVal val="ppt_h"/>
                                          </p:val>
                                        </p:tav>
                                        <p:tav tm="100000">
                                          <p:val>
                                            <p:fltVal val="0"/>
                                          </p:val>
                                        </p:tav>
                                      </p:tavLst>
                                    </p:anim>
                                    <p:animEffect transition="out" filter="fade">
                                      <p:cBhvr>
                                        <p:cTn id="50" dur="500"/>
                                        <p:tgtEl>
                                          <p:spTgt spid="16"/>
                                        </p:tgtEl>
                                      </p:cBhvr>
                                    </p:animEffect>
                                    <p:set>
                                      <p:cBhvr>
                                        <p:cTn id="51" dur="1" fill="hold">
                                          <p:stCondLst>
                                            <p:cond delay="499"/>
                                          </p:stCondLst>
                                        </p:cTn>
                                        <p:tgtEl>
                                          <p:spTgt spid="16"/>
                                        </p:tgtEl>
                                        <p:attrNameLst>
                                          <p:attrName>style.visibility</p:attrName>
                                        </p:attrNameLst>
                                      </p:cBhvr>
                                      <p:to>
                                        <p:strVal val="hidden"/>
                                      </p:to>
                                    </p:set>
                                  </p:childTnLst>
                                </p:cTn>
                              </p:par>
                              <p:par>
                                <p:cTn id="52" presetID="53" presetClass="exit" presetSubtype="32" fill="hold" grpId="1" nodeType="withEffect">
                                  <p:stCondLst>
                                    <p:cond delay="0"/>
                                  </p:stCondLst>
                                  <p:childTnLst>
                                    <p:anim calcmode="lin" valueType="num">
                                      <p:cBhvr>
                                        <p:cTn id="53" dur="500"/>
                                        <p:tgtEl>
                                          <p:spTgt spid="15"/>
                                        </p:tgtEl>
                                        <p:attrNameLst>
                                          <p:attrName>ppt_w</p:attrName>
                                        </p:attrNameLst>
                                      </p:cBhvr>
                                      <p:tavLst>
                                        <p:tav tm="0">
                                          <p:val>
                                            <p:strVal val="ppt_w"/>
                                          </p:val>
                                        </p:tav>
                                        <p:tav tm="100000">
                                          <p:val>
                                            <p:fltVal val="0"/>
                                          </p:val>
                                        </p:tav>
                                      </p:tavLst>
                                    </p:anim>
                                    <p:anim calcmode="lin" valueType="num">
                                      <p:cBhvr>
                                        <p:cTn id="54" dur="500"/>
                                        <p:tgtEl>
                                          <p:spTgt spid="15"/>
                                        </p:tgtEl>
                                        <p:attrNameLst>
                                          <p:attrName>ppt_h</p:attrName>
                                        </p:attrNameLst>
                                      </p:cBhvr>
                                      <p:tavLst>
                                        <p:tav tm="0">
                                          <p:val>
                                            <p:strVal val="ppt_h"/>
                                          </p:val>
                                        </p:tav>
                                        <p:tav tm="100000">
                                          <p:val>
                                            <p:fltVal val="0"/>
                                          </p:val>
                                        </p:tav>
                                      </p:tavLst>
                                    </p:anim>
                                    <p:animEffect transition="out" filter="fade">
                                      <p:cBhvr>
                                        <p:cTn id="55" dur="500"/>
                                        <p:tgtEl>
                                          <p:spTgt spid="15"/>
                                        </p:tgtEl>
                                      </p:cBhvr>
                                    </p:animEffect>
                                    <p:set>
                                      <p:cBhvr>
                                        <p:cTn id="56" dur="1" fill="hold">
                                          <p:stCondLst>
                                            <p:cond delay="499"/>
                                          </p:stCondLst>
                                        </p:cTn>
                                        <p:tgtEl>
                                          <p:spTgt spid="15"/>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grpId="0" nodeType="clickEffect">
                                  <p:stCondLst>
                                    <p:cond delay="0"/>
                                  </p:stCondLst>
                                  <p:childTnLst>
                                    <p:set>
                                      <p:cBhvr>
                                        <p:cTn id="60" dur="1" fill="hold">
                                          <p:stCondLst>
                                            <p:cond delay="0"/>
                                          </p:stCondLst>
                                        </p:cTn>
                                        <p:tgtEl>
                                          <p:spTgt spid="27"/>
                                        </p:tgtEl>
                                        <p:attrNameLst>
                                          <p:attrName>style.visibility</p:attrName>
                                        </p:attrNameLst>
                                      </p:cBhvr>
                                      <p:to>
                                        <p:strVal val="visible"/>
                                      </p:to>
                                    </p:set>
                                    <p:anim calcmode="lin" valueType="num">
                                      <p:cBhvr>
                                        <p:cTn id="61" dur="500" fill="hold"/>
                                        <p:tgtEl>
                                          <p:spTgt spid="27"/>
                                        </p:tgtEl>
                                        <p:attrNameLst>
                                          <p:attrName>ppt_w</p:attrName>
                                        </p:attrNameLst>
                                      </p:cBhvr>
                                      <p:tavLst>
                                        <p:tav tm="0">
                                          <p:val>
                                            <p:fltVal val="0"/>
                                          </p:val>
                                        </p:tav>
                                        <p:tav tm="100000">
                                          <p:val>
                                            <p:strVal val="#ppt_w"/>
                                          </p:val>
                                        </p:tav>
                                      </p:tavLst>
                                    </p:anim>
                                    <p:anim calcmode="lin" valueType="num">
                                      <p:cBhvr>
                                        <p:cTn id="62" dur="500" fill="hold"/>
                                        <p:tgtEl>
                                          <p:spTgt spid="27"/>
                                        </p:tgtEl>
                                        <p:attrNameLst>
                                          <p:attrName>ppt_h</p:attrName>
                                        </p:attrNameLst>
                                      </p:cBhvr>
                                      <p:tavLst>
                                        <p:tav tm="0">
                                          <p:val>
                                            <p:fltVal val="0"/>
                                          </p:val>
                                        </p:tav>
                                        <p:tav tm="100000">
                                          <p:val>
                                            <p:strVal val="#ppt_h"/>
                                          </p:val>
                                        </p:tav>
                                      </p:tavLst>
                                    </p:anim>
                                    <p:animEffect transition="in" filter="fade">
                                      <p:cBhvr>
                                        <p:cTn id="63" dur="500"/>
                                        <p:tgtEl>
                                          <p:spTgt spid="27"/>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 calcmode="lin" valueType="num">
                                      <p:cBhvr>
                                        <p:cTn id="66" dur="500" fill="hold"/>
                                        <p:tgtEl>
                                          <p:spTgt spid="28"/>
                                        </p:tgtEl>
                                        <p:attrNameLst>
                                          <p:attrName>ppt_w</p:attrName>
                                        </p:attrNameLst>
                                      </p:cBhvr>
                                      <p:tavLst>
                                        <p:tav tm="0">
                                          <p:val>
                                            <p:fltVal val="0"/>
                                          </p:val>
                                        </p:tav>
                                        <p:tav tm="100000">
                                          <p:val>
                                            <p:strVal val="#ppt_w"/>
                                          </p:val>
                                        </p:tav>
                                      </p:tavLst>
                                    </p:anim>
                                    <p:anim calcmode="lin" valueType="num">
                                      <p:cBhvr>
                                        <p:cTn id="67" dur="500" fill="hold"/>
                                        <p:tgtEl>
                                          <p:spTgt spid="28"/>
                                        </p:tgtEl>
                                        <p:attrNameLst>
                                          <p:attrName>ppt_h</p:attrName>
                                        </p:attrNameLst>
                                      </p:cBhvr>
                                      <p:tavLst>
                                        <p:tav tm="0">
                                          <p:val>
                                            <p:fltVal val="0"/>
                                          </p:val>
                                        </p:tav>
                                        <p:tav tm="100000">
                                          <p:val>
                                            <p:strVal val="#ppt_h"/>
                                          </p:val>
                                        </p:tav>
                                      </p:tavLst>
                                    </p:anim>
                                    <p:animEffect transition="in" filter="fade">
                                      <p:cBhvr>
                                        <p:cTn id="68" dur="500"/>
                                        <p:tgtEl>
                                          <p:spTgt spid="28"/>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6"/>
                                        </p:tgtEl>
                                        <p:attrNameLst>
                                          <p:attrName>style.visibility</p:attrName>
                                        </p:attrNameLst>
                                      </p:cBhvr>
                                      <p:to>
                                        <p:strVal val="visible"/>
                                      </p:to>
                                    </p:set>
                                    <p:anim calcmode="lin" valueType="num">
                                      <p:cBhvr>
                                        <p:cTn id="71" dur="500" fill="hold"/>
                                        <p:tgtEl>
                                          <p:spTgt spid="6"/>
                                        </p:tgtEl>
                                        <p:attrNameLst>
                                          <p:attrName>ppt_w</p:attrName>
                                        </p:attrNameLst>
                                      </p:cBhvr>
                                      <p:tavLst>
                                        <p:tav tm="0">
                                          <p:val>
                                            <p:fltVal val="0"/>
                                          </p:val>
                                        </p:tav>
                                        <p:tav tm="100000">
                                          <p:val>
                                            <p:strVal val="#ppt_w"/>
                                          </p:val>
                                        </p:tav>
                                      </p:tavLst>
                                    </p:anim>
                                    <p:anim calcmode="lin" valueType="num">
                                      <p:cBhvr>
                                        <p:cTn id="72" dur="500" fill="hold"/>
                                        <p:tgtEl>
                                          <p:spTgt spid="6"/>
                                        </p:tgtEl>
                                        <p:attrNameLst>
                                          <p:attrName>ppt_h</p:attrName>
                                        </p:attrNameLst>
                                      </p:cBhvr>
                                      <p:tavLst>
                                        <p:tav tm="0">
                                          <p:val>
                                            <p:fltVal val="0"/>
                                          </p:val>
                                        </p:tav>
                                        <p:tav tm="100000">
                                          <p:val>
                                            <p:strVal val="#ppt_h"/>
                                          </p:val>
                                        </p:tav>
                                      </p:tavLst>
                                    </p:anim>
                                    <p:animEffect transition="in" filter="fade">
                                      <p:cBhvr>
                                        <p:cTn id="73" dur="500"/>
                                        <p:tgtEl>
                                          <p:spTgt spid="6"/>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8"/>
                                        </p:tgtEl>
                                        <p:attrNameLst>
                                          <p:attrName>style.visibility</p:attrName>
                                        </p:attrNameLst>
                                      </p:cBhvr>
                                      <p:to>
                                        <p:strVal val="visible"/>
                                      </p:to>
                                    </p:set>
                                    <p:anim calcmode="lin" valueType="num">
                                      <p:cBhvr>
                                        <p:cTn id="76" dur="500" fill="hold"/>
                                        <p:tgtEl>
                                          <p:spTgt spid="8"/>
                                        </p:tgtEl>
                                        <p:attrNameLst>
                                          <p:attrName>ppt_w</p:attrName>
                                        </p:attrNameLst>
                                      </p:cBhvr>
                                      <p:tavLst>
                                        <p:tav tm="0">
                                          <p:val>
                                            <p:fltVal val="0"/>
                                          </p:val>
                                        </p:tav>
                                        <p:tav tm="100000">
                                          <p:val>
                                            <p:strVal val="#ppt_w"/>
                                          </p:val>
                                        </p:tav>
                                      </p:tavLst>
                                    </p:anim>
                                    <p:anim calcmode="lin" valueType="num">
                                      <p:cBhvr>
                                        <p:cTn id="77" dur="500" fill="hold"/>
                                        <p:tgtEl>
                                          <p:spTgt spid="8"/>
                                        </p:tgtEl>
                                        <p:attrNameLst>
                                          <p:attrName>ppt_h</p:attrName>
                                        </p:attrNameLst>
                                      </p:cBhvr>
                                      <p:tavLst>
                                        <p:tav tm="0">
                                          <p:val>
                                            <p:fltVal val="0"/>
                                          </p:val>
                                        </p:tav>
                                        <p:tav tm="100000">
                                          <p:val>
                                            <p:strVal val="#ppt_h"/>
                                          </p:val>
                                        </p:tav>
                                      </p:tavLst>
                                    </p:anim>
                                    <p:animEffect transition="in" filter="fade">
                                      <p:cBhvr>
                                        <p:cTn id="7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15" grpId="0"/>
      <p:bldP spid="15" grpId="1"/>
      <p:bldP spid="16" grpId="0"/>
      <p:bldP spid="16" grpId="1"/>
      <p:bldP spid="27" grpId="0"/>
      <p:bldP spid="28" grpId="0" animBg="1"/>
      <p:bldP spid="6"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15</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Addestramento</a:t>
            </a:r>
          </a:p>
        </p:txBody>
      </p:sp>
      <p:pic>
        <p:nvPicPr>
          <p:cNvPr id="6" name="Immagine 5">
            <a:extLst>
              <a:ext uri="{FF2B5EF4-FFF2-40B4-BE49-F238E27FC236}">
                <a16:creationId xmlns:a16="http://schemas.microsoft.com/office/drawing/2014/main" id="{FC6B7272-812A-54E4-68E0-9A90A4D0B936}"/>
              </a:ext>
            </a:extLst>
          </p:cNvPr>
          <p:cNvPicPr>
            <a:picLocks noChangeAspect="1"/>
          </p:cNvPicPr>
          <p:nvPr/>
        </p:nvPicPr>
        <p:blipFill>
          <a:blip r:embed="rId2"/>
          <a:stretch>
            <a:fillRect/>
          </a:stretch>
        </p:blipFill>
        <p:spPr>
          <a:xfrm>
            <a:off x="6086473" y="3414710"/>
            <a:ext cx="19053" cy="28579"/>
          </a:xfrm>
          <a:prstGeom prst="rect">
            <a:avLst/>
          </a:prstGeom>
        </p:spPr>
      </p:pic>
      <p:sp>
        <p:nvSpPr>
          <p:cNvPr id="7" name="CasellaDiTesto 6">
            <a:extLst>
              <a:ext uri="{FF2B5EF4-FFF2-40B4-BE49-F238E27FC236}">
                <a16:creationId xmlns:a16="http://schemas.microsoft.com/office/drawing/2014/main" id="{F5949AD1-9C7C-9CD9-84D3-55B3BE272F25}"/>
              </a:ext>
            </a:extLst>
          </p:cNvPr>
          <p:cNvSpPr txBox="1"/>
          <p:nvPr/>
        </p:nvSpPr>
        <p:spPr>
          <a:xfrm>
            <a:off x="144378" y="1009636"/>
            <a:ext cx="11113399" cy="646331"/>
          </a:xfrm>
          <a:prstGeom prst="rect">
            <a:avLst/>
          </a:prstGeom>
          <a:noFill/>
        </p:spPr>
        <p:txBody>
          <a:bodyPr wrap="square" rtlCol="0">
            <a:spAutoFit/>
          </a:bodyPr>
          <a:lstStyle/>
          <a:p>
            <a:r>
              <a:rPr lang="it-IT" dirty="0">
                <a:solidFill>
                  <a:schemeClr val="bg1"/>
                </a:solidFill>
              </a:rPr>
              <a:t>Il vero e proprio addestramento ha l’obbiettivo di addestrare completamente l’LSTM e l’ultimo livello della EfiicentNet_B3 , per farlo si eseguono i seguenti passaggi:</a:t>
            </a:r>
          </a:p>
        </p:txBody>
      </p:sp>
      <p:sp>
        <p:nvSpPr>
          <p:cNvPr id="12" name="CasellaDiTesto 11">
            <a:extLst>
              <a:ext uri="{FF2B5EF4-FFF2-40B4-BE49-F238E27FC236}">
                <a16:creationId xmlns:a16="http://schemas.microsoft.com/office/drawing/2014/main" id="{CDB2EE9F-2FEF-FA71-9D05-5EB149CBEE5B}"/>
              </a:ext>
            </a:extLst>
          </p:cNvPr>
          <p:cNvSpPr txBox="1"/>
          <p:nvPr/>
        </p:nvSpPr>
        <p:spPr>
          <a:xfrm>
            <a:off x="144378" y="1798450"/>
            <a:ext cx="9745580" cy="3693319"/>
          </a:xfrm>
          <a:prstGeom prst="rect">
            <a:avLst/>
          </a:prstGeom>
          <a:noFill/>
        </p:spPr>
        <p:txBody>
          <a:bodyPr wrap="square">
            <a:spAutoFit/>
          </a:bodyPr>
          <a:lstStyle/>
          <a:p>
            <a:r>
              <a:rPr lang="it-IT" b="1" dirty="0">
                <a:solidFill>
                  <a:schemeClr val="bg1"/>
                </a:solidFill>
              </a:rPr>
              <a:t>Fase di Addestramento</a:t>
            </a:r>
          </a:p>
          <a:p>
            <a:pPr marL="285750" indent="-285750">
              <a:buFont typeface="Arial" panose="020B0604020202020204" pitchFamily="34" charset="0"/>
              <a:buChar char="•"/>
            </a:pPr>
            <a:r>
              <a:rPr lang="it-IT" dirty="0">
                <a:solidFill>
                  <a:schemeClr val="bg1"/>
                </a:solidFill>
              </a:rPr>
              <a:t>Per ogni epoca, si imposta il modello in modalità di addestramento</a:t>
            </a:r>
          </a:p>
          <a:p>
            <a:pPr marL="742950" lvl="1" indent="-285750">
              <a:buFont typeface="Wingdings" panose="05000000000000000000" pitchFamily="2" charset="2"/>
              <a:buChar char="§"/>
            </a:pPr>
            <a:r>
              <a:rPr lang="it-IT" dirty="0">
                <a:solidFill>
                  <a:schemeClr val="bg1"/>
                </a:solidFill>
              </a:rPr>
              <a:t>Per ogni batch di immagini e didascalie nel </a:t>
            </a:r>
            <a:r>
              <a:rPr lang="it-IT" dirty="0" err="1">
                <a:solidFill>
                  <a:schemeClr val="bg1"/>
                </a:solidFill>
              </a:rPr>
              <a:t>dataloader</a:t>
            </a:r>
            <a:r>
              <a:rPr lang="it-IT" dirty="0">
                <a:solidFill>
                  <a:schemeClr val="bg1"/>
                </a:solidFill>
              </a:rPr>
              <a:t> di addestramento:</a:t>
            </a:r>
          </a:p>
          <a:p>
            <a:pPr marL="1200150" lvl="2" indent="-285750">
              <a:buFont typeface="Wingdings" panose="05000000000000000000" pitchFamily="2" charset="2"/>
              <a:buChar char="Ø"/>
            </a:pPr>
            <a:r>
              <a:rPr lang="it-IT" dirty="0">
                <a:solidFill>
                  <a:schemeClr val="bg1"/>
                </a:solidFill>
              </a:rPr>
              <a:t>Si trasferiscono le immagini e le didascalie sulla GPU.</a:t>
            </a:r>
          </a:p>
          <a:p>
            <a:pPr marL="1200150" lvl="2" indent="-285750">
              <a:buFont typeface="Wingdings" panose="05000000000000000000" pitchFamily="2" charset="2"/>
              <a:buChar char="Ø"/>
            </a:pPr>
            <a:r>
              <a:rPr lang="it-IT" dirty="0">
                <a:solidFill>
                  <a:schemeClr val="bg1"/>
                </a:solidFill>
              </a:rPr>
              <a:t>Si azzerano i gradienti accumulati.</a:t>
            </a:r>
          </a:p>
          <a:p>
            <a:pPr marL="1200150" lvl="2" indent="-285750">
              <a:buFont typeface="Wingdings" panose="05000000000000000000" pitchFamily="2" charset="2"/>
              <a:buChar char="Ø"/>
            </a:pPr>
            <a:r>
              <a:rPr lang="it-IT" dirty="0">
                <a:solidFill>
                  <a:schemeClr val="bg1"/>
                </a:solidFill>
              </a:rPr>
              <a:t>Si estraggono le caratteristiche delle immagini utilizzando la </a:t>
            </a:r>
            <a:r>
              <a:rPr lang="it-IT" dirty="0" err="1">
                <a:solidFill>
                  <a:schemeClr val="bg1"/>
                </a:solidFill>
              </a:rPr>
              <a:t>EfficentNet</a:t>
            </a:r>
            <a:r>
              <a:rPr lang="it-IT" dirty="0">
                <a:solidFill>
                  <a:schemeClr val="bg1"/>
                </a:solidFill>
              </a:rPr>
              <a:t>.</a:t>
            </a:r>
          </a:p>
          <a:p>
            <a:pPr marL="1200150" lvl="2" indent="-285750">
              <a:buFont typeface="Wingdings" panose="05000000000000000000" pitchFamily="2" charset="2"/>
              <a:buChar char="Ø"/>
            </a:pPr>
            <a:r>
              <a:rPr lang="it-IT" dirty="0">
                <a:solidFill>
                  <a:schemeClr val="bg1"/>
                </a:solidFill>
              </a:rPr>
              <a:t>Si generano le previsioni delle didascalie utilizzando l’LSTM.</a:t>
            </a:r>
          </a:p>
          <a:p>
            <a:pPr marL="1200150" lvl="2" indent="-285750">
              <a:buFont typeface="Wingdings" panose="05000000000000000000" pitchFamily="2" charset="2"/>
              <a:buChar char="Ø"/>
            </a:pPr>
            <a:r>
              <a:rPr lang="it-IT" dirty="0">
                <a:solidFill>
                  <a:schemeClr val="bg1"/>
                </a:solidFill>
              </a:rPr>
              <a:t>Si calcola la perdita confrontando le previsioni con le didascalie reali.</a:t>
            </a:r>
          </a:p>
          <a:p>
            <a:pPr marL="1200150" lvl="2" indent="-285750">
              <a:buFont typeface="Wingdings" panose="05000000000000000000" pitchFamily="2" charset="2"/>
              <a:buChar char="Ø"/>
            </a:pPr>
            <a:r>
              <a:rPr lang="it-IT" dirty="0">
                <a:solidFill>
                  <a:schemeClr val="bg1"/>
                </a:solidFill>
              </a:rPr>
              <a:t>Si eseguono i passaggi di </a:t>
            </a:r>
            <a:r>
              <a:rPr lang="it-IT" dirty="0" err="1">
                <a:solidFill>
                  <a:schemeClr val="bg1"/>
                </a:solidFill>
              </a:rPr>
              <a:t>retropropagazione</a:t>
            </a:r>
            <a:r>
              <a:rPr lang="it-IT" dirty="0">
                <a:solidFill>
                  <a:schemeClr val="bg1"/>
                </a:solidFill>
              </a:rPr>
              <a:t> e si aggiornamento dei parametri del modello CNN+LSTM.</a:t>
            </a:r>
          </a:p>
          <a:p>
            <a:pPr marL="1200150" lvl="2" indent="-285750">
              <a:buFont typeface="Wingdings" panose="05000000000000000000" pitchFamily="2" charset="2"/>
              <a:buChar char="Ø"/>
            </a:pPr>
            <a:r>
              <a:rPr lang="it-IT" dirty="0">
                <a:solidFill>
                  <a:schemeClr val="bg1"/>
                </a:solidFill>
              </a:rPr>
              <a:t>Si accumula la perdita per il batch corrente.</a:t>
            </a:r>
          </a:p>
          <a:p>
            <a:pPr marL="742950" lvl="1" indent="-285750">
              <a:buFont typeface="Wingdings" panose="05000000000000000000" pitchFamily="2" charset="2"/>
              <a:buChar char="§"/>
            </a:pPr>
            <a:r>
              <a:rPr lang="it-IT" dirty="0">
                <a:solidFill>
                  <a:schemeClr val="bg1"/>
                </a:solidFill>
              </a:rPr>
              <a:t>Si calcola la perdita media di training  per l'epoca .</a:t>
            </a:r>
          </a:p>
          <a:p>
            <a:r>
              <a:rPr lang="it-IT" dirty="0">
                <a:solidFill>
                  <a:srgbClr val="FF0000"/>
                </a:solidFill>
              </a:rPr>
              <a:t>Fatto ciò per ogni epoca sarà anche necessario eseguire la fase di validazione</a:t>
            </a:r>
          </a:p>
        </p:txBody>
      </p:sp>
      <p:sp>
        <p:nvSpPr>
          <p:cNvPr id="17" name="CasellaDiTesto 16">
            <a:extLst>
              <a:ext uri="{FF2B5EF4-FFF2-40B4-BE49-F238E27FC236}">
                <a16:creationId xmlns:a16="http://schemas.microsoft.com/office/drawing/2014/main" id="{A2D51F14-8D2B-E4DB-FCCD-458DAC04D75D}"/>
              </a:ext>
            </a:extLst>
          </p:cNvPr>
          <p:cNvSpPr txBox="1"/>
          <p:nvPr/>
        </p:nvSpPr>
        <p:spPr>
          <a:xfrm>
            <a:off x="144378" y="1798450"/>
            <a:ext cx="11778917" cy="3416320"/>
          </a:xfrm>
          <a:prstGeom prst="rect">
            <a:avLst/>
          </a:prstGeom>
          <a:noFill/>
        </p:spPr>
        <p:txBody>
          <a:bodyPr wrap="square" rtlCol="0">
            <a:spAutoFit/>
          </a:bodyPr>
          <a:lstStyle/>
          <a:p>
            <a:pPr lvl="0" eaLnBrk="0" fontAlgn="base" hangingPunct="0">
              <a:spcBef>
                <a:spcPct val="0"/>
              </a:spcBef>
              <a:spcAft>
                <a:spcPct val="0"/>
              </a:spcAft>
            </a:pPr>
            <a:r>
              <a:rPr lang="it-IT" altLang="it-IT" b="1" dirty="0">
                <a:solidFill>
                  <a:schemeClr val="bg1"/>
                </a:solidFill>
              </a:rPr>
              <a:t>Fase di Validazione:</a:t>
            </a:r>
            <a:endParaRPr lang="it-IT" altLang="it-IT" dirty="0">
              <a:solidFill>
                <a:schemeClr val="bg1"/>
              </a:solidFill>
            </a:endParaRPr>
          </a:p>
          <a:p>
            <a:pPr marL="742950" lvl="1" indent="-285750" eaLnBrk="0" fontAlgn="base" hangingPunct="0">
              <a:spcBef>
                <a:spcPct val="0"/>
              </a:spcBef>
              <a:spcAft>
                <a:spcPct val="0"/>
              </a:spcAft>
              <a:buFont typeface="Wingdings" panose="05000000000000000000" pitchFamily="2" charset="2"/>
              <a:buChar char="§"/>
            </a:pPr>
            <a:r>
              <a:rPr lang="it-IT" altLang="it-IT" dirty="0">
                <a:solidFill>
                  <a:schemeClr val="bg1"/>
                </a:solidFill>
              </a:rPr>
              <a:t>Si imposta il modello in modalità di valutazione per disattivare comportamenti specifici dell'addestramento.</a:t>
            </a:r>
          </a:p>
          <a:p>
            <a:pPr marL="742950" lvl="1" indent="-285750" eaLnBrk="0" fontAlgn="base" hangingPunct="0">
              <a:spcBef>
                <a:spcPct val="0"/>
              </a:spcBef>
              <a:spcAft>
                <a:spcPct val="0"/>
              </a:spcAft>
              <a:buFont typeface="Wingdings" panose="05000000000000000000" pitchFamily="2" charset="2"/>
              <a:buChar char="§"/>
            </a:pPr>
            <a:r>
              <a:rPr lang="it-IT" altLang="it-IT" dirty="0">
                <a:solidFill>
                  <a:schemeClr val="bg1"/>
                </a:solidFill>
              </a:rPr>
              <a:t>Disattivazione del Calcolo dei Gradienti</a:t>
            </a:r>
          </a:p>
          <a:p>
            <a:pPr marL="742950" lvl="1" indent="-285750" eaLnBrk="0" fontAlgn="base" hangingPunct="0">
              <a:spcBef>
                <a:spcPct val="0"/>
              </a:spcBef>
              <a:spcAft>
                <a:spcPct val="0"/>
              </a:spcAft>
              <a:buFont typeface="Wingdings" panose="05000000000000000000" pitchFamily="2" charset="2"/>
              <a:buChar char="§"/>
            </a:pPr>
            <a:r>
              <a:rPr lang="it-IT" altLang="it-IT" dirty="0">
                <a:solidFill>
                  <a:schemeClr val="bg1"/>
                </a:solidFill>
              </a:rPr>
              <a:t>Per ogni batch di immagini e didascalie nel </a:t>
            </a:r>
            <a:r>
              <a:rPr lang="it-IT" altLang="it-IT" dirty="0" err="1">
                <a:solidFill>
                  <a:schemeClr val="bg1"/>
                </a:solidFill>
              </a:rPr>
              <a:t>dataloader</a:t>
            </a:r>
            <a:r>
              <a:rPr lang="it-IT" altLang="it-IT" dirty="0">
                <a:solidFill>
                  <a:schemeClr val="bg1"/>
                </a:solidFill>
              </a:rPr>
              <a:t> di validazione:</a:t>
            </a:r>
          </a:p>
          <a:p>
            <a:pPr marL="1200150" lvl="2" indent="-285750" eaLnBrk="0" fontAlgn="base" hangingPunct="0">
              <a:spcBef>
                <a:spcPct val="0"/>
              </a:spcBef>
              <a:spcAft>
                <a:spcPct val="0"/>
              </a:spcAft>
              <a:buFont typeface="Wingdings" panose="05000000000000000000" pitchFamily="2" charset="2"/>
              <a:buChar char="Ø"/>
            </a:pPr>
            <a:r>
              <a:rPr lang="it-IT" altLang="it-IT" dirty="0">
                <a:solidFill>
                  <a:schemeClr val="bg1"/>
                </a:solidFill>
              </a:rPr>
              <a:t>Si trasferiscono le immagini e le didascalie sul dispositivo di calcolo (GPU/CPU).</a:t>
            </a:r>
          </a:p>
          <a:p>
            <a:pPr marL="1200150" lvl="2" indent="-285750" eaLnBrk="0" fontAlgn="base" hangingPunct="0">
              <a:spcBef>
                <a:spcPct val="0"/>
              </a:spcBef>
              <a:spcAft>
                <a:spcPct val="0"/>
              </a:spcAft>
              <a:buFont typeface="Wingdings" panose="05000000000000000000" pitchFamily="2" charset="2"/>
              <a:buChar char="Ø"/>
            </a:pPr>
            <a:r>
              <a:rPr lang="it-IT" altLang="it-IT" dirty="0">
                <a:solidFill>
                  <a:schemeClr val="bg1"/>
                </a:solidFill>
              </a:rPr>
              <a:t>Si estraggono le caratteristiche delle immagini utilizzando l'encoder.</a:t>
            </a:r>
          </a:p>
          <a:p>
            <a:pPr marL="1200150" lvl="2" indent="-285750" eaLnBrk="0" fontAlgn="base" hangingPunct="0">
              <a:spcBef>
                <a:spcPct val="0"/>
              </a:spcBef>
              <a:spcAft>
                <a:spcPct val="0"/>
              </a:spcAft>
              <a:buFont typeface="Wingdings" panose="05000000000000000000" pitchFamily="2" charset="2"/>
              <a:buChar char="Ø"/>
            </a:pPr>
            <a:r>
              <a:rPr lang="it-IT" altLang="it-IT" dirty="0">
                <a:solidFill>
                  <a:schemeClr val="bg1"/>
                </a:solidFill>
              </a:rPr>
              <a:t>Si generano le previsioni delle didascalie utilizzando il decoder.</a:t>
            </a:r>
          </a:p>
          <a:p>
            <a:pPr marL="1200150" lvl="2" indent="-285750" eaLnBrk="0" fontAlgn="base" hangingPunct="0">
              <a:spcBef>
                <a:spcPct val="0"/>
              </a:spcBef>
              <a:spcAft>
                <a:spcPct val="0"/>
              </a:spcAft>
              <a:buFont typeface="Wingdings" panose="05000000000000000000" pitchFamily="2" charset="2"/>
              <a:buChar char="Ø"/>
            </a:pPr>
            <a:r>
              <a:rPr lang="it-IT" altLang="it-IT" dirty="0">
                <a:solidFill>
                  <a:schemeClr val="bg1"/>
                </a:solidFill>
              </a:rPr>
              <a:t>Si calcola la perdita confrontando le previsioni con le didascalie reali.</a:t>
            </a:r>
          </a:p>
          <a:p>
            <a:pPr marL="1200150" lvl="2" indent="-285750" eaLnBrk="0" fontAlgn="base" hangingPunct="0">
              <a:spcBef>
                <a:spcPct val="0"/>
              </a:spcBef>
              <a:spcAft>
                <a:spcPct val="0"/>
              </a:spcAft>
              <a:buFont typeface="Wingdings" panose="05000000000000000000" pitchFamily="2" charset="2"/>
              <a:buChar char="Ø"/>
            </a:pPr>
            <a:r>
              <a:rPr lang="it-IT" altLang="it-IT" dirty="0">
                <a:solidFill>
                  <a:schemeClr val="bg1"/>
                </a:solidFill>
              </a:rPr>
              <a:t>Si accumula la perdita per il batch corrente.</a:t>
            </a:r>
          </a:p>
          <a:p>
            <a:pPr marL="742950" lvl="1" indent="-285750" eaLnBrk="0" fontAlgn="base" hangingPunct="0">
              <a:spcBef>
                <a:spcPct val="0"/>
              </a:spcBef>
              <a:spcAft>
                <a:spcPct val="0"/>
              </a:spcAft>
              <a:buFont typeface="Wingdings" panose="05000000000000000000" pitchFamily="2" charset="2"/>
              <a:buChar char="§"/>
            </a:pPr>
            <a:r>
              <a:rPr lang="it-IT" altLang="it-IT" dirty="0">
                <a:solidFill>
                  <a:schemeClr val="bg1"/>
                </a:solidFill>
              </a:rPr>
              <a:t>Si calcola la perdita media per il dataset di validazione</a:t>
            </a:r>
          </a:p>
          <a:p>
            <a:pPr marL="285750" indent="-285750" eaLnBrk="0" fontAlgn="base" hangingPunct="0">
              <a:spcBef>
                <a:spcPct val="0"/>
              </a:spcBef>
              <a:spcAft>
                <a:spcPct val="0"/>
              </a:spcAft>
              <a:buFont typeface="Arial" panose="020B0604020202020204" pitchFamily="34" charset="0"/>
              <a:buChar char="•"/>
            </a:pPr>
            <a:r>
              <a:rPr lang="it-IT" altLang="it-IT" dirty="0">
                <a:solidFill>
                  <a:schemeClr val="bg1"/>
                </a:solidFill>
              </a:rPr>
              <a:t>Salva i parametri appresi per il modello in quell’epoca</a:t>
            </a:r>
          </a:p>
          <a:p>
            <a:endParaRPr lang="it-IT" dirty="0"/>
          </a:p>
        </p:txBody>
      </p:sp>
    </p:spTree>
    <p:extLst>
      <p:ext uri="{BB962C8B-B14F-4D97-AF65-F5344CB8AC3E}">
        <p14:creationId xmlns:p14="http://schemas.microsoft.com/office/powerpoint/2010/main" val="54908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p:cTn id="7" dur="500" fill="hold"/>
                                        <p:tgtEl>
                                          <p:spTgt spid="12">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2">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2">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 calcmode="lin" valueType="num">
                                      <p:cBhvr>
                                        <p:cTn id="12" dur="500" fill="hold"/>
                                        <p:tgtEl>
                                          <p:spTgt spid="12">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12">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12">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 calcmode="lin" valueType="num">
                                      <p:cBhvr>
                                        <p:cTn id="17" dur="500" fill="hold"/>
                                        <p:tgtEl>
                                          <p:spTgt spid="12">
                                            <p:txEl>
                                              <p:pRg st="2" end="2"/>
                                            </p:txEl>
                                          </p:spTgt>
                                        </p:tgtEl>
                                        <p:attrNameLst>
                                          <p:attrName>ppt_w</p:attrName>
                                        </p:attrNameLst>
                                      </p:cBhvr>
                                      <p:tavLst>
                                        <p:tav tm="0">
                                          <p:val>
                                            <p:fltVal val="0"/>
                                          </p:val>
                                        </p:tav>
                                        <p:tav tm="100000">
                                          <p:val>
                                            <p:strVal val="#ppt_w"/>
                                          </p:val>
                                        </p:tav>
                                      </p:tavLst>
                                    </p:anim>
                                    <p:anim calcmode="lin" valueType="num">
                                      <p:cBhvr>
                                        <p:cTn id="18" dur="500" fill="hold"/>
                                        <p:tgtEl>
                                          <p:spTgt spid="12">
                                            <p:txEl>
                                              <p:pRg st="2" end="2"/>
                                            </p:txEl>
                                          </p:spTgt>
                                        </p:tgtEl>
                                        <p:attrNameLst>
                                          <p:attrName>ppt_h</p:attrName>
                                        </p:attrNameLst>
                                      </p:cBhvr>
                                      <p:tavLst>
                                        <p:tav tm="0">
                                          <p:val>
                                            <p:fltVal val="0"/>
                                          </p:val>
                                        </p:tav>
                                        <p:tav tm="100000">
                                          <p:val>
                                            <p:strVal val="#ppt_h"/>
                                          </p:val>
                                        </p:tav>
                                      </p:tavLst>
                                    </p:anim>
                                    <p:animEffect transition="in" filter="fade">
                                      <p:cBhvr>
                                        <p:cTn id="19" dur="500"/>
                                        <p:tgtEl>
                                          <p:spTgt spid="12">
                                            <p:txEl>
                                              <p:pRg st="2" end="2"/>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 calcmode="lin" valueType="num">
                                      <p:cBhvr>
                                        <p:cTn id="22" dur="500" fill="hold"/>
                                        <p:tgtEl>
                                          <p:spTgt spid="12">
                                            <p:txEl>
                                              <p:pRg st="3" end="3"/>
                                            </p:txEl>
                                          </p:spTgt>
                                        </p:tgtEl>
                                        <p:attrNameLst>
                                          <p:attrName>ppt_w</p:attrName>
                                        </p:attrNameLst>
                                      </p:cBhvr>
                                      <p:tavLst>
                                        <p:tav tm="0">
                                          <p:val>
                                            <p:fltVal val="0"/>
                                          </p:val>
                                        </p:tav>
                                        <p:tav tm="100000">
                                          <p:val>
                                            <p:strVal val="#ppt_w"/>
                                          </p:val>
                                        </p:tav>
                                      </p:tavLst>
                                    </p:anim>
                                    <p:anim calcmode="lin" valueType="num">
                                      <p:cBhvr>
                                        <p:cTn id="23" dur="500" fill="hold"/>
                                        <p:tgtEl>
                                          <p:spTgt spid="12">
                                            <p:txEl>
                                              <p:pRg st="3" end="3"/>
                                            </p:txEl>
                                          </p:spTgt>
                                        </p:tgtEl>
                                        <p:attrNameLst>
                                          <p:attrName>ppt_h</p:attrName>
                                        </p:attrNameLst>
                                      </p:cBhvr>
                                      <p:tavLst>
                                        <p:tav tm="0">
                                          <p:val>
                                            <p:fltVal val="0"/>
                                          </p:val>
                                        </p:tav>
                                        <p:tav tm="100000">
                                          <p:val>
                                            <p:strVal val="#ppt_h"/>
                                          </p:val>
                                        </p:tav>
                                      </p:tavLst>
                                    </p:anim>
                                    <p:animEffect transition="in" filter="fade">
                                      <p:cBhvr>
                                        <p:cTn id="24" dur="500"/>
                                        <p:tgtEl>
                                          <p:spTgt spid="12">
                                            <p:txEl>
                                              <p:pRg st="3" end="3"/>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 calcmode="lin" valueType="num">
                                      <p:cBhvr>
                                        <p:cTn id="27" dur="500" fill="hold"/>
                                        <p:tgtEl>
                                          <p:spTgt spid="12">
                                            <p:txEl>
                                              <p:pRg st="4" end="4"/>
                                            </p:txEl>
                                          </p:spTgt>
                                        </p:tgtEl>
                                        <p:attrNameLst>
                                          <p:attrName>ppt_w</p:attrName>
                                        </p:attrNameLst>
                                      </p:cBhvr>
                                      <p:tavLst>
                                        <p:tav tm="0">
                                          <p:val>
                                            <p:fltVal val="0"/>
                                          </p:val>
                                        </p:tav>
                                        <p:tav tm="100000">
                                          <p:val>
                                            <p:strVal val="#ppt_w"/>
                                          </p:val>
                                        </p:tav>
                                      </p:tavLst>
                                    </p:anim>
                                    <p:anim calcmode="lin" valueType="num">
                                      <p:cBhvr>
                                        <p:cTn id="28" dur="500" fill="hold"/>
                                        <p:tgtEl>
                                          <p:spTgt spid="12">
                                            <p:txEl>
                                              <p:pRg st="4" end="4"/>
                                            </p:txEl>
                                          </p:spTgt>
                                        </p:tgtEl>
                                        <p:attrNameLst>
                                          <p:attrName>ppt_h</p:attrName>
                                        </p:attrNameLst>
                                      </p:cBhvr>
                                      <p:tavLst>
                                        <p:tav tm="0">
                                          <p:val>
                                            <p:fltVal val="0"/>
                                          </p:val>
                                        </p:tav>
                                        <p:tav tm="100000">
                                          <p:val>
                                            <p:strVal val="#ppt_h"/>
                                          </p:val>
                                        </p:tav>
                                      </p:tavLst>
                                    </p:anim>
                                    <p:animEffect transition="in" filter="fade">
                                      <p:cBhvr>
                                        <p:cTn id="29" dur="500"/>
                                        <p:tgtEl>
                                          <p:spTgt spid="12">
                                            <p:txEl>
                                              <p:pRg st="4" end="4"/>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12">
                                            <p:txEl>
                                              <p:pRg st="5" end="5"/>
                                            </p:txEl>
                                          </p:spTgt>
                                        </p:tgtEl>
                                        <p:attrNameLst>
                                          <p:attrName>style.visibility</p:attrName>
                                        </p:attrNameLst>
                                      </p:cBhvr>
                                      <p:to>
                                        <p:strVal val="visible"/>
                                      </p:to>
                                    </p:set>
                                    <p:anim calcmode="lin" valueType="num">
                                      <p:cBhvr>
                                        <p:cTn id="32" dur="500" fill="hold"/>
                                        <p:tgtEl>
                                          <p:spTgt spid="12">
                                            <p:txEl>
                                              <p:pRg st="5" end="5"/>
                                            </p:txEl>
                                          </p:spTgt>
                                        </p:tgtEl>
                                        <p:attrNameLst>
                                          <p:attrName>ppt_w</p:attrName>
                                        </p:attrNameLst>
                                      </p:cBhvr>
                                      <p:tavLst>
                                        <p:tav tm="0">
                                          <p:val>
                                            <p:fltVal val="0"/>
                                          </p:val>
                                        </p:tav>
                                        <p:tav tm="100000">
                                          <p:val>
                                            <p:strVal val="#ppt_w"/>
                                          </p:val>
                                        </p:tav>
                                      </p:tavLst>
                                    </p:anim>
                                    <p:anim calcmode="lin" valueType="num">
                                      <p:cBhvr>
                                        <p:cTn id="33" dur="500" fill="hold"/>
                                        <p:tgtEl>
                                          <p:spTgt spid="12">
                                            <p:txEl>
                                              <p:pRg st="5" end="5"/>
                                            </p:txEl>
                                          </p:spTgt>
                                        </p:tgtEl>
                                        <p:attrNameLst>
                                          <p:attrName>ppt_h</p:attrName>
                                        </p:attrNameLst>
                                      </p:cBhvr>
                                      <p:tavLst>
                                        <p:tav tm="0">
                                          <p:val>
                                            <p:fltVal val="0"/>
                                          </p:val>
                                        </p:tav>
                                        <p:tav tm="100000">
                                          <p:val>
                                            <p:strVal val="#ppt_h"/>
                                          </p:val>
                                        </p:tav>
                                      </p:tavLst>
                                    </p:anim>
                                    <p:animEffect transition="in" filter="fade">
                                      <p:cBhvr>
                                        <p:cTn id="34" dur="500"/>
                                        <p:tgtEl>
                                          <p:spTgt spid="12">
                                            <p:txEl>
                                              <p:pRg st="5" end="5"/>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anim calcmode="lin" valueType="num">
                                      <p:cBhvr>
                                        <p:cTn id="37" dur="500" fill="hold"/>
                                        <p:tgtEl>
                                          <p:spTgt spid="12">
                                            <p:txEl>
                                              <p:pRg st="6" end="6"/>
                                            </p:txEl>
                                          </p:spTgt>
                                        </p:tgtEl>
                                        <p:attrNameLst>
                                          <p:attrName>ppt_w</p:attrName>
                                        </p:attrNameLst>
                                      </p:cBhvr>
                                      <p:tavLst>
                                        <p:tav tm="0">
                                          <p:val>
                                            <p:fltVal val="0"/>
                                          </p:val>
                                        </p:tav>
                                        <p:tav tm="100000">
                                          <p:val>
                                            <p:strVal val="#ppt_w"/>
                                          </p:val>
                                        </p:tav>
                                      </p:tavLst>
                                    </p:anim>
                                    <p:anim calcmode="lin" valueType="num">
                                      <p:cBhvr>
                                        <p:cTn id="38" dur="500" fill="hold"/>
                                        <p:tgtEl>
                                          <p:spTgt spid="12">
                                            <p:txEl>
                                              <p:pRg st="6" end="6"/>
                                            </p:txEl>
                                          </p:spTgt>
                                        </p:tgtEl>
                                        <p:attrNameLst>
                                          <p:attrName>ppt_h</p:attrName>
                                        </p:attrNameLst>
                                      </p:cBhvr>
                                      <p:tavLst>
                                        <p:tav tm="0">
                                          <p:val>
                                            <p:fltVal val="0"/>
                                          </p:val>
                                        </p:tav>
                                        <p:tav tm="100000">
                                          <p:val>
                                            <p:strVal val="#ppt_h"/>
                                          </p:val>
                                        </p:tav>
                                      </p:tavLst>
                                    </p:anim>
                                    <p:animEffect transition="in" filter="fade">
                                      <p:cBhvr>
                                        <p:cTn id="39" dur="500"/>
                                        <p:tgtEl>
                                          <p:spTgt spid="12">
                                            <p:txEl>
                                              <p:pRg st="6" end="6"/>
                                            </p:txEl>
                                          </p:spTgt>
                                        </p:tgtEl>
                                      </p:cBhvr>
                                    </p:animEffect>
                                  </p:childTnLst>
                                </p:cTn>
                              </p:par>
                              <p:par>
                                <p:cTn id="40" presetID="53" presetClass="entr" presetSubtype="16" fill="hold" nodeType="withEffect">
                                  <p:stCondLst>
                                    <p:cond delay="0"/>
                                  </p:stCondLst>
                                  <p:childTnLst>
                                    <p:set>
                                      <p:cBhvr>
                                        <p:cTn id="41" dur="1" fill="hold">
                                          <p:stCondLst>
                                            <p:cond delay="0"/>
                                          </p:stCondLst>
                                        </p:cTn>
                                        <p:tgtEl>
                                          <p:spTgt spid="12">
                                            <p:txEl>
                                              <p:pRg st="7" end="7"/>
                                            </p:txEl>
                                          </p:spTgt>
                                        </p:tgtEl>
                                        <p:attrNameLst>
                                          <p:attrName>style.visibility</p:attrName>
                                        </p:attrNameLst>
                                      </p:cBhvr>
                                      <p:to>
                                        <p:strVal val="visible"/>
                                      </p:to>
                                    </p:set>
                                    <p:anim calcmode="lin" valueType="num">
                                      <p:cBhvr>
                                        <p:cTn id="42" dur="500" fill="hold"/>
                                        <p:tgtEl>
                                          <p:spTgt spid="12">
                                            <p:txEl>
                                              <p:pRg st="7" end="7"/>
                                            </p:txEl>
                                          </p:spTgt>
                                        </p:tgtEl>
                                        <p:attrNameLst>
                                          <p:attrName>ppt_w</p:attrName>
                                        </p:attrNameLst>
                                      </p:cBhvr>
                                      <p:tavLst>
                                        <p:tav tm="0">
                                          <p:val>
                                            <p:fltVal val="0"/>
                                          </p:val>
                                        </p:tav>
                                        <p:tav tm="100000">
                                          <p:val>
                                            <p:strVal val="#ppt_w"/>
                                          </p:val>
                                        </p:tav>
                                      </p:tavLst>
                                    </p:anim>
                                    <p:anim calcmode="lin" valueType="num">
                                      <p:cBhvr>
                                        <p:cTn id="43" dur="500" fill="hold"/>
                                        <p:tgtEl>
                                          <p:spTgt spid="12">
                                            <p:txEl>
                                              <p:pRg st="7" end="7"/>
                                            </p:txEl>
                                          </p:spTgt>
                                        </p:tgtEl>
                                        <p:attrNameLst>
                                          <p:attrName>ppt_h</p:attrName>
                                        </p:attrNameLst>
                                      </p:cBhvr>
                                      <p:tavLst>
                                        <p:tav tm="0">
                                          <p:val>
                                            <p:fltVal val="0"/>
                                          </p:val>
                                        </p:tav>
                                        <p:tav tm="100000">
                                          <p:val>
                                            <p:strVal val="#ppt_h"/>
                                          </p:val>
                                        </p:tav>
                                      </p:tavLst>
                                    </p:anim>
                                    <p:animEffect transition="in" filter="fade">
                                      <p:cBhvr>
                                        <p:cTn id="44" dur="500"/>
                                        <p:tgtEl>
                                          <p:spTgt spid="12">
                                            <p:txEl>
                                              <p:pRg st="7" end="7"/>
                                            </p:txEl>
                                          </p:spTgt>
                                        </p:tgtEl>
                                      </p:cBhvr>
                                    </p:animEffect>
                                  </p:childTnLst>
                                </p:cTn>
                              </p:par>
                              <p:par>
                                <p:cTn id="45" presetID="53" presetClass="entr" presetSubtype="16" fill="hold" nodeType="withEffect">
                                  <p:stCondLst>
                                    <p:cond delay="0"/>
                                  </p:stCondLst>
                                  <p:childTnLst>
                                    <p:set>
                                      <p:cBhvr>
                                        <p:cTn id="46" dur="1" fill="hold">
                                          <p:stCondLst>
                                            <p:cond delay="0"/>
                                          </p:stCondLst>
                                        </p:cTn>
                                        <p:tgtEl>
                                          <p:spTgt spid="12">
                                            <p:txEl>
                                              <p:pRg st="8" end="8"/>
                                            </p:txEl>
                                          </p:spTgt>
                                        </p:tgtEl>
                                        <p:attrNameLst>
                                          <p:attrName>style.visibility</p:attrName>
                                        </p:attrNameLst>
                                      </p:cBhvr>
                                      <p:to>
                                        <p:strVal val="visible"/>
                                      </p:to>
                                    </p:set>
                                    <p:anim calcmode="lin" valueType="num">
                                      <p:cBhvr>
                                        <p:cTn id="47" dur="500" fill="hold"/>
                                        <p:tgtEl>
                                          <p:spTgt spid="12">
                                            <p:txEl>
                                              <p:pRg st="8" end="8"/>
                                            </p:txEl>
                                          </p:spTgt>
                                        </p:tgtEl>
                                        <p:attrNameLst>
                                          <p:attrName>ppt_w</p:attrName>
                                        </p:attrNameLst>
                                      </p:cBhvr>
                                      <p:tavLst>
                                        <p:tav tm="0">
                                          <p:val>
                                            <p:fltVal val="0"/>
                                          </p:val>
                                        </p:tav>
                                        <p:tav tm="100000">
                                          <p:val>
                                            <p:strVal val="#ppt_w"/>
                                          </p:val>
                                        </p:tav>
                                      </p:tavLst>
                                    </p:anim>
                                    <p:anim calcmode="lin" valueType="num">
                                      <p:cBhvr>
                                        <p:cTn id="48" dur="500" fill="hold"/>
                                        <p:tgtEl>
                                          <p:spTgt spid="12">
                                            <p:txEl>
                                              <p:pRg st="8" end="8"/>
                                            </p:txEl>
                                          </p:spTgt>
                                        </p:tgtEl>
                                        <p:attrNameLst>
                                          <p:attrName>ppt_h</p:attrName>
                                        </p:attrNameLst>
                                      </p:cBhvr>
                                      <p:tavLst>
                                        <p:tav tm="0">
                                          <p:val>
                                            <p:fltVal val="0"/>
                                          </p:val>
                                        </p:tav>
                                        <p:tav tm="100000">
                                          <p:val>
                                            <p:strVal val="#ppt_h"/>
                                          </p:val>
                                        </p:tav>
                                      </p:tavLst>
                                    </p:anim>
                                    <p:animEffect transition="in" filter="fade">
                                      <p:cBhvr>
                                        <p:cTn id="49" dur="500"/>
                                        <p:tgtEl>
                                          <p:spTgt spid="12">
                                            <p:txEl>
                                              <p:pRg st="8" end="8"/>
                                            </p:txEl>
                                          </p:spTgt>
                                        </p:tgtEl>
                                      </p:cBhvr>
                                    </p:animEffect>
                                  </p:childTnLst>
                                </p:cTn>
                              </p:par>
                              <p:par>
                                <p:cTn id="50" presetID="53" presetClass="entr" presetSubtype="16" fill="hold" nodeType="withEffect">
                                  <p:stCondLst>
                                    <p:cond delay="0"/>
                                  </p:stCondLst>
                                  <p:childTnLst>
                                    <p:set>
                                      <p:cBhvr>
                                        <p:cTn id="51" dur="1" fill="hold">
                                          <p:stCondLst>
                                            <p:cond delay="0"/>
                                          </p:stCondLst>
                                        </p:cTn>
                                        <p:tgtEl>
                                          <p:spTgt spid="12">
                                            <p:txEl>
                                              <p:pRg st="9" end="9"/>
                                            </p:txEl>
                                          </p:spTgt>
                                        </p:tgtEl>
                                        <p:attrNameLst>
                                          <p:attrName>style.visibility</p:attrName>
                                        </p:attrNameLst>
                                      </p:cBhvr>
                                      <p:to>
                                        <p:strVal val="visible"/>
                                      </p:to>
                                    </p:set>
                                    <p:anim calcmode="lin" valueType="num">
                                      <p:cBhvr>
                                        <p:cTn id="52" dur="500" fill="hold"/>
                                        <p:tgtEl>
                                          <p:spTgt spid="12">
                                            <p:txEl>
                                              <p:pRg st="9" end="9"/>
                                            </p:txEl>
                                          </p:spTgt>
                                        </p:tgtEl>
                                        <p:attrNameLst>
                                          <p:attrName>ppt_w</p:attrName>
                                        </p:attrNameLst>
                                      </p:cBhvr>
                                      <p:tavLst>
                                        <p:tav tm="0">
                                          <p:val>
                                            <p:fltVal val="0"/>
                                          </p:val>
                                        </p:tav>
                                        <p:tav tm="100000">
                                          <p:val>
                                            <p:strVal val="#ppt_w"/>
                                          </p:val>
                                        </p:tav>
                                      </p:tavLst>
                                    </p:anim>
                                    <p:anim calcmode="lin" valueType="num">
                                      <p:cBhvr>
                                        <p:cTn id="53" dur="500" fill="hold"/>
                                        <p:tgtEl>
                                          <p:spTgt spid="12">
                                            <p:txEl>
                                              <p:pRg st="9" end="9"/>
                                            </p:txEl>
                                          </p:spTgt>
                                        </p:tgtEl>
                                        <p:attrNameLst>
                                          <p:attrName>ppt_h</p:attrName>
                                        </p:attrNameLst>
                                      </p:cBhvr>
                                      <p:tavLst>
                                        <p:tav tm="0">
                                          <p:val>
                                            <p:fltVal val="0"/>
                                          </p:val>
                                        </p:tav>
                                        <p:tav tm="100000">
                                          <p:val>
                                            <p:strVal val="#ppt_h"/>
                                          </p:val>
                                        </p:tav>
                                      </p:tavLst>
                                    </p:anim>
                                    <p:animEffect transition="in" filter="fade">
                                      <p:cBhvr>
                                        <p:cTn id="54" dur="500"/>
                                        <p:tgtEl>
                                          <p:spTgt spid="12">
                                            <p:txEl>
                                              <p:pRg st="9" end="9"/>
                                            </p:txEl>
                                          </p:spTgt>
                                        </p:tgtEl>
                                      </p:cBhvr>
                                    </p:animEffect>
                                  </p:childTnLst>
                                </p:cTn>
                              </p:par>
                              <p:par>
                                <p:cTn id="55" presetID="53" presetClass="entr" presetSubtype="16" fill="hold" nodeType="withEffect">
                                  <p:stCondLst>
                                    <p:cond delay="0"/>
                                  </p:stCondLst>
                                  <p:childTnLst>
                                    <p:set>
                                      <p:cBhvr>
                                        <p:cTn id="56" dur="1" fill="hold">
                                          <p:stCondLst>
                                            <p:cond delay="0"/>
                                          </p:stCondLst>
                                        </p:cTn>
                                        <p:tgtEl>
                                          <p:spTgt spid="12">
                                            <p:txEl>
                                              <p:pRg st="10" end="10"/>
                                            </p:txEl>
                                          </p:spTgt>
                                        </p:tgtEl>
                                        <p:attrNameLst>
                                          <p:attrName>style.visibility</p:attrName>
                                        </p:attrNameLst>
                                      </p:cBhvr>
                                      <p:to>
                                        <p:strVal val="visible"/>
                                      </p:to>
                                    </p:set>
                                    <p:anim calcmode="lin" valueType="num">
                                      <p:cBhvr>
                                        <p:cTn id="57" dur="500" fill="hold"/>
                                        <p:tgtEl>
                                          <p:spTgt spid="12">
                                            <p:txEl>
                                              <p:pRg st="10" end="10"/>
                                            </p:txEl>
                                          </p:spTgt>
                                        </p:tgtEl>
                                        <p:attrNameLst>
                                          <p:attrName>ppt_w</p:attrName>
                                        </p:attrNameLst>
                                      </p:cBhvr>
                                      <p:tavLst>
                                        <p:tav tm="0">
                                          <p:val>
                                            <p:fltVal val="0"/>
                                          </p:val>
                                        </p:tav>
                                        <p:tav tm="100000">
                                          <p:val>
                                            <p:strVal val="#ppt_w"/>
                                          </p:val>
                                        </p:tav>
                                      </p:tavLst>
                                    </p:anim>
                                    <p:anim calcmode="lin" valueType="num">
                                      <p:cBhvr>
                                        <p:cTn id="58" dur="500" fill="hold"/>
                                        <p:tgtEl>
                                          <p:spTgt spid="12">
                                            <p:txEl>
                                              <p:pRg st="10" end="10"/>
                                            </p:txEl>
                                          </p:spTgt>
                                        </p:tgtEl>
                                        <p:attrNameLst>
                                          <p:attrName>ppt_h</p:attrName>
                                        </p:attrNameLst>
                                      </p:cBhvr>
                                      <p:tavLst>
                                        <p:tav tm="0">
                                          <p:val>
                                            <p:fltVal val="0"/>
                                          </p:val>
                                        </p:tav>
                                        <p:tav tm="100000">
                                          <p:val>
                                            <p:strVal val="#ppt_h"/>
                                          </p:val>
                                        </p:tav>
                                      </p:tavLst>
                                    </p:anim>
                                    <p:animEffect transition="in" filter="fade">
                                      <p:cBhvr>
                                        <p:cTn id="59" dur="500"/>
                                        <p:tgtEl>
                                          <p:spTgt spid="12">
                                            <p:txEl>
                                              <p:pRg st="10" end="10"/>
                                            </p:txEl>
                                          </p:spTgt>
                                        </p:tgtEl>
                                      </p:cBhvr>
                                    </p:animEffect>
                                  </p:childTnLst>
                                </p:cTn>
                              </p:par>
                              <p:par>
                                <p:cTn id="60" presetID="53" presetClass="entr" presetSubtype="16" fill="hold" nodeType="withEffect">
                                  <p:stCondLst>
                                    <p:cond delay="0"/>
                                  </p:stCondLst>
                                  <p:childTnLst>
                                    <p:set>
                                      <p:cBhvr>
                                        <p:cTn id="61" dur="1" fill="hold">
                                          <p:stCondLst>
                                            <p:cond delay="0"/>
                                          </p:stCondLst>
                                        </p:cTn>
                                        <p:tgtEl>
                                          <p:spTgt spid="12">
                                            <p:txEl>
                                              <p:pRg st="11" end="11"/>
                                            </p:txEl>
                                          </p:spTgt>
                                        </p:tgtEl>
                                        <p:attrNameLst>
                                          <p:attrName>style.visibility</p:attrName>
                                        </p:attrNameLst>
                                      </p:cBhvr>
                                      <p:to>
                                        <p:strVal val="visible"/>
                                      </p:to>
                                    </p:set>
                                    <p:anim calcmode="lin" valueType="num">
                                      <p:cBhvr>
                                        <p:cTn id="62" dur="500" fill="hold"/>
                                        <p:tgtEl>
                                          <p:spTgt spid="12">
                                            <p:txEl>
                                              <p:pRg st="11" end="11"/>
                                            </p:txEl>
                                          </p:spTgt>
                                        </p:tgtEl>
                                        <p:attrNameLst>
                                          <p:attrName>ppt_w</p:attrName>
                                        </p:attrNameLst>
                                      </p:cBhvr>
                                      <p:tavLst>
                                        <p:tav tm="0">
                                          <p:val>
                                            <p:fltVal val="0"/>
                                          </p:val>
                                        </p:tav>
                                        <p:tav tm="100000">
                                          <p:val>
                                            <p:strVal val="#ppt_w"/>
                                          </p:val>
                                        </p:tav>
                                      </p:tavLst>
                                    </p:anim>
                                    <p:anim calcmode="lin" valueType="num">
                                      <p:cBhvr>
                                        <p:cTn id="63" dur="500" fill="hold"/>
                                        <p:tgtEl>
                                          <p:spTgt spid="12">
                                            <p:txEl>
                                              <p:pRg st="11" end="11"/>
                                            </p:txEl>
                                          </p:spTgt>
                                        </p:tgtEl>
                                        <p:attrNameLst>
                                          <p:attrName>ppt_h</p:attrName>
                                        </p:attrNameLst>
                                      </p:cBhvr>
                                      <p:tavLst>
                                        <p:tav tm="0">
                                          <p:val>
                                            <p:fltVal val="0"/>
                                          </p:val>
                                        </p:tav>
                                        <p:tav tm="100000">
                                          <p:val>
                                            <p:strVal val="#ppt_h"/>
                                          </p:val>
                                        </p:tav>
                                      </p:tavLst>
                                    </p:anim>
                                    <p:animEffect transition="in" filter="fade">
                                      <p:cBhvr>
                                        <p:cTn id="64" dur="500"/>
                                        <p:tgtEl>
                                          <p:spTgt spid="12">
                                            <p:txEl>
                                              <p:pRg st="11" end="11"/>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53" presetClass="exit" presetSubtype="32" fill="hold" grpId="0" nodeType="clickEffect">
                                  <p:stCondLst>
                                    <p:cond delay="0"/>
                                  </p:stCondLst>
                                  <p:childTnLst>
                                    <p:anim calcmode="lin" valueType="num">
                                      <p:cBhvr>
                                        <p:cTn id="68" dur="500"/>
                                        <p:tgtEl>
                                          <p:spTgt spid="12">
                                            <p:txEl>
                                              <p:pRg st="0" end="0"/>
                                            </p:txEl>
                                          </p:spTgt>
                                        </p:tgtEl>
                                        <p:attrNameLst>
                                          <p:attrName>ppt_w</p:attrName>
                                        </p:attrNameLst>
                                      </p:cBhvr>
                                      <p:tavLst>
                                        <p:tav tm="0">
                                          <p:val>
                                            <p:strVal val="ppt_w"/>
                                          </p:val>
                                        </p:tav>
                                        <p:tav tm="100000">
                                          <p:val>
                                            <p:fltVal val="0"/>
                                          </p:val>
                                        </p:tav>
                                      </p:tavLst>
                                    </p:anim>
                                    <p:anim calcmode="lin" valueType="num">
                                      <p:cBhvr>
                                        <p:cTn id="69" dur="500"/>
                                        <p:tgtEl>
                                          <p:spTgt spid="12">
                                            <p:txEl>
                                              <p:pRg st="0" end="0"/>
                                            </p:txEl>
                                          </p:spTgt>
                                        </p:tgtEl>
                                        <p:attrNameLst>
                                          <p:attrName>ppt_h</p:attrName>
                                        </p:attrNameLst>
                                      </p:cBhvr>
                                      <p:tavLst>
                                        <p:tav tm="0">
                                          <p:val>
                                            <p:strVal val="ppt_h"/>
                                          </p:val>
                                        </p:tav>
                                        <p:tav tm="100000">
                                          <p:val>
                                            <p:fltVal val="0"/>
                                          </p:val>
                                        </p:tav>
                                      </p:tavLst>
                                    </p:anim>
                                    <p:animEffect transition="out" filter="fade">
                                      <p:cBhvr>
                                        <p:cTn id="70" dur="500"/>
                                        <p:tgtEl>
                                          <p:spTgt spid="12">
                                            <p:txEl>
                                              <p:pRg st="0" end="0"/>
                                            </p:txEl>
                                          </p:spTgt>
                                        </p:tgtEl>
                                      </p:cBhvr>
                                    </p:animEffect>
                                    <p:set>
                                      <p:cBhvr>
                                        <p:cTn id="71" dur="1" fill="hold">
                                          <p:stCondLst>
                                            <p:cond delay="499"/>
                                          </p:stCondLst>
                                        </p:cTn>
                                        <p:tgtEl>
                                          <p:spTgt spid="12">
                                            <p:txEl>
                                              <p:pRg st="0" end="0"/>
                                            </p:txEl>
                                          </p:spTgt>
                                        </p:tgtEl>
                                        <p:attrNameLst>
                                          <p:attrName>style.visibility</p:attrName>
                                        </p:attrNameLst>
                                      </p:cBhvr>
                                      <p:to>
                                        <p:strVal val="hidden"/>
                                      </p:to>
                                    </p:set>
                                  </p:childTnLst>
                                </p:cTn>
                              </p:par>
                              <p:par>
                                <p:cTn id="72" presetID="53" presetClass="exit" presetSubtype="32" fill="hold" grpId="0" nodeType="withEffect">
                                  <p:stCondLst>
                                    <p:cond delay="0"/>
                                  </p:stCondLst>
                                  <p:childTnLst>
                                    <p:anim calcmode="lin" valueType="num">
                                      <p:cBhvr>
                                        <p:cTn id="73" dur="500"/>
                                        <p:tgtEl>
                                          <p:spTgt spid="12">
                                            <p:txEl>
                                              <p:pRg st="1" end="1"/>
                                            </p:txEl>
                                          </p:spTgt>
                                        </p:tgtEl>
                                        <p:attrNameLst>
                                          <p:attrName>ppt_w</p:attrName>
                                        </p:attrNameLst>
                                      </p:cBhvr>
                                      <p:tavLst>
                                        <p:tav tm="0">
                                          <p:val>
                                            <p:strVal val="ppt_w"/>
                                          </p:val>
                                        </p:tav>
                                        <p:tav tm="100000">
                                          <p:val>
                                            <p:fltVal val="0"/>
                                          </p:val>
                                        </p:tav>
                                      </p:tavLst>
                                    </p:anim>
                                    <p:anim calcmode="lin" valueType="num">
                                      <p:cBhvr>
                                        <p:cTn id="74" dur="500"/>
                                        <p:tgtEl>
                                          <p:spTgt spid="12">
                                            <p:txEl>
                                              <p:pRg st="1" end="1"/>
                                            </p:txEl>
                                          </p:spTgt>
                                        </p:tgtEl>
                                        <p:attrNameLst>
                                          <p:attrName>ppt_h</p:attrName>
                                        </p:attrNameLst>
                                      </p:cBhvr>
                                      <p:tavLst>
                                        <p:tav tm="0">
                                          <p:val>
                                            <p:strVal val="ppt_h"/>
                                          </p:val>
                                        </p:tav>
                                        <p:tav tm="100000">
                                          <p:val>
                                            <p:fltVal val="0"/>
                                          </p:val>
                                        </p:tav>
                                      </p:tavLst>
                                    </p:anim>
                                    <p:animEffect transition="out" filter="fade">
                                      <p:cBhvr>
                                        <p:cTn id="75" dur="500"/>
                                        <p:tgtEl>
                                          <p:spTgt spid="12">
                                            <p:txEl>
                                              <p:pRg st="1" end="1"/>
                                            </p:txEl>
                                          </p:spTgt>
                                        </p:tgtEl>
                                      </p:cBhvr>
                                    </p:animEffect>
                                    <p:set>
                                      <p:cBhvr>
                                        <p:cTn id="76" dur="1" fill="hold">
                                          <p:stCondLst>
                                            <p:cond delay="499"/>
                                          </p:stCondLst>
                                        </p:cTn>
                                        <p:tgtEl>
                                          <p:spTgt spid="12">
                                            <p:txEl>
                                              <p:pRg st="1" end="1"/>
                                            </p:txEl>
                                          </p:spTgt>
                                        </p:tgtEl>
                                        <p:attrNameLst>
                                          <p:attrName>style.visibility</p:attrName>
                                        </p:attrNameLst>
                                      </p:cBhvr>
                                      <p:to>
                                        <p:strVal val="hidden"/>
                                      </p:to>
                                    </p:set>
                                  </p:childTnLst>
                                </p:cTn>
                              </p:par>
                              <p:par>
                                <p:cTn id="77" presetID="53" presetClass="exit" presetSubtype="32" fill="hold" grpId="0" nodeType="withEffect">
                                  <p:stCondLst>
                                    <p:cond delay="0"/>
                                  </p:stCondLst>
                                  <p:childTnLst>
                                    <p:anim calcmode="lin" valueType="num">
                                      <p:cBhvr>
                                        <p:cTn id="78" dur="500"/>
                                        <p:tgtEl>
                                          <p:spTgt spid="12">
                                            <p:txEl>
                                              <p:pRg st="2" end="2"/>
                                            </p:txEl>
                                          </p:spTgt>
                                        </p:tgtEl>
                                        <p:attrNameLst>
                                          <p:attrName>ppt_w</p:attrName>
                                        </p:attrNameLst>
                                      </p:cBhvr>
                                      <p:tavLst>
                                        <p:tav tm="0">
                                          <p:val>
                                            <p:strVal val="ppt_w"/>
                                          </p:val>
                                        </p:tav>
                                        <p:tav tm="100000">
                                          <p:val>
                                            <p:fltVal val="0"/>
                                          </p:val>
                                        </p:tav>
                                      </p:tavLst>
                                    </p:anim>
                                    <p:anim calcmode="lin" valueType="num">
                                      <p:cBhvr>
                                        <p:cTn id="79" dur="500"/>
                                        <p:tgtEl>
                                          <p:spTgt spid="12">
                                            <p:txEl>
                                              <p:pRg st="2" end="2"/>
                                            </p:txEl>
                                          </p:spTgt>
                                        </p:tgtEl>
                                        <p:attrNameLst>
                                          <p:attrName>ppt_h</p:attrName>
                                        </p:attrNameLst>
                                      </p:cBhvr>
                                      <p:tavLst>
                                        <p:tav tm="0">
                                          <p:val>
                                            <p:strVal val="ppt_h"/>
                                          </p:val>
                                        </p:tav>
                                        <p:tav tm="100000">
                                          <p:val>
                                            <p:fltVal val="0"/>
                                          </p:val>
                                        </p:tav>
                                      </p:tavLst>
                                    </p:anim>
                                    <p:animEffect transition="out" filter="fade">
                                      <p:cBhvr>
                                        <p:cTn id="80" dur="500"/>
                                        <p:tgtEl>
                                          <p:spTgt spid="12">
                                            <p:txEl>
                                              <p:pRg st="2" end="2"/>
                                            </p:txEl>
                                          </p:spTgt>
                                        </p:tgtEl>
                                      </p:cBhvr>
                                    </p:animEffect>
                                    <p:set>
                                      <p:cBhvr>
                                        <p:cTn id="81" dur="1" fill="hold">
                                          <p:stCondLst>
                                            <p:cond delay="499"/>
                                          </p:stCondLst>
                                        </p:cTn>
                                        <p:tgtEl>
                                          <p:spTgt spid="12">
                                            <p:txEl>
                                              <p:pRg st="2" end="2"/>
                                            </p:txEl>
                                          </p:spTgt>
                                        </p:tgtEl>
                                        <p:attrNameLst>
                                          <p:attrName>style.visibility</p:attrName>
                                        </p:attrNameLst>
                                      </p:cBhvr>
                                      <p:to>
                                        <p:strVal val="hidden"/>
                                      </p:to>
                                    </p:set>
                                  </p:childTnLst>
                                </p:cTn>
                              </p:par>
                              <p:par>
                                <p:cTn id="82" presetID="53" presetClass="exit" presetSubtype="32" fill="hold" grpId="0" nodeType="withEffect">
                                  <p:stCondLst>
                                    <p:cond delay="0"/>
                                  </p:stCondLst>
                                  <p:childTnLst>
                                    <p:anim calcmode="lin" valueType="num">
                                      <p:cBhvr>
                                        <p:cTn id="83" dur="500"/>
                                        <p:tgtEl>
                                          <p:spTgt spid="12">
                                            <p:txEl>
                                              <p:pRg st="3" end="3"/>
                                            </p:txEl>
                                          </p:spTgt>
                                        </p:tgtEl>
                                        <p:attrNameLst>
                                          <p:attrName>ppt_w</p:attrName>
                                        </p:attrNameLst>
                                      </p:cBhvr>
                                      <p:tavLst>
                                        <p:tav tm="0">
                                          <p:val>
                                            <p:strVal val="ppt_w"/>
                                          </p:val>
                                        </p:tav>
                                        <p:tav tm="100000">
                                          <p:val>
                                            <p:fltVal val="0"/>
                                          </p:val>
                                        </p:tav>
                                      </p:tavLst>
                                    </p:anim>
                                    <p:anim calcmode="lin" valueType="num">
                                      <p:cBhvr>
                                        <p:cTn id="84" dur="500"/>
                                        <p:tgtEl>
                                          <p:spTgt spid="12">
                                            <p:txEl>
                                              <p:pRg st="3" end="3"/>
                                            </p:txEl>
                                          </p:spTgt>
                                        </p:tgtEl>
                                        <p:attrNameLst>
                                          <p:attrName>ppt_h</p:attrName>
                                        </p:attrNameLst>
                                      </p:cBhvr>
                                      <p:tavLst>
                                        <p:tav tm="0">
                                          <p:val>
                                            <p:strVal val="ppt_h"/>
                                          </p:val>
                                        </p:tav>
                                        <p:tav tm="100000">
                                          <p:val>
                                            <p:fltVal val="0"/>
                                          </p:val>
                                        </p:tav>
                                      </p:tavLst>
                                    </p:anim>
                                    <p:animEffect transition="out" filter="fade">
                                      <p:cBhvr>
                                        <p:cTn id="85" dur="500"/>
                                        <p:tgtEl>
                                          <p:spTgt spid="12">
                                            <p:txEl>
                                              <p:pRg st="3" end="3"/>
                                            </p:txEl>
                                          </p:spTgt>
                                        </p:tgtEl>
                                      </p:cBhvr>
                                    </p:animEffect>
                                    <p:set>
                                      <p:cBhvr>
                                        <p:cTn id="86" dur="1" fill="hold">
                                          <p:stCondLst>
                                            <p:cond delay="499"/>
                                          </p:stCondLst>
                                        </p:cTn>
                                        <p:tgtEl>
                                          <p:spTgt spid="12">
                                            <p:txEl>
                                              <p:pRg st="3" end="3"/>
                                            </p:txEl>
                                          </p:spTgt>
                                        </p:tgtEl>
                                        <p:attrNameLst>
                                          <p:attrName>style.visibility</p:attrName>
                                        </p:attrNameLst>
                                      </p:cBhvr>
                                      <p:to>
                                        <p:strVal val="hidden"/>
                                      </p:to>
                                    </p:set>
                                  </p:childTnLst>
                                </p:cTn>
                              </p:par>
                              <p:par>
                                <p:cTn id="87" presetID="53" presetClass="exit" presetSubtype="32" fill="hold" grpId="0" nodeType="withEffect">
                                  <p:stCondLst>
                                    <p:cond delay="0"/>
                                  </p:stCondLst>
                                  <p:childTnLst>
                                    <p:anim calcmode="lin" valueType="num">
                                      <p:cBhvr>
                                        <p:cTn id="88" dur="500"/>
                                        <p:tgtEl>
                                          <p:spTgt spid="12">
                                            <p:txEl>
                                              <p:pRg st="4" end="4"/>
                                            </p:txEl>
                                          </p:spTgt>
                                        </p:tgtEl>
                                        <p:attrNameLst>
                                          <p:attrName>ppt_w</p:attrName>
                                        </p:attrNameLst>
                                      </p:cBhvr>
                                      <p:tavLst>
                                        <p:tav tm="0">
                                          <p:val>
                                            <p:strVal val="ppt_w"/>
                                          </p:val>
                                        </p:tav>
                                        <p:tav tm="100000">
                                          <p:val>
                                            <p:fltVal val="0"/>
                                          </p:val>
                                        </p:tav>
                                      </p:tavLst>
                                    </p:anim>
                                    <p:anim calcmode="lin" valueType="num">
                                      <p:cBhvr>
                                        <p:cTn id="89" dur="500"/>
                                        <p:tgtEl>
                                          <p:spTgt spid="12">
                                            <p:txEl>
                                              <p:pRg st="4" end="4"/>
                                            </p:txEl>
                                          </p:spTgt>
                                        </p:tgtEl>
                                        <p:attrNameLst>
                                          <p:attrName>ppt_h</p:attrName>
                                        </p:attrNameLst>
                                      </p:cBhvr>
                                      <p:tavLst>
                                        <p:tav tm="0">
                                          <p:val>
                                            <p:strVal val="ppt_h"/>
                                          </p:val>
                                        </p:tav>
                                        <p:tav tm="100000">
                                          <p:val>
                                            <p:fltVal val="0"/>
                                          </p:val>
                                        </p:tav>
                                      </p:tavLst>
                                    </p:anim>
                                    <p:animEffect transition="out" filter="fade">
                                      <p:cBhvr>
                                        <p:cTn id="90" dur="500"/>
                                        <p:tgtEl>
                                          <p:spTgt spid="12">
                                            <p:txEl>
                                              <p:pRg st="4" end="4"/>
                                            </p:txEl>
                                          </p:spTgt>
                                        </p:tgtEl>
                                      </p:cBhvr>
                                    </p:animEffect>
                                    <p:set>
                                      <p:cBhvr>
                                        <p:cTn id="91" dur="1" fill="hold">
                                          <p:stCondLst>
                                            <p:cond delay="499"/>
                                          </p:stCondLst>
                                        </p:cTn>
                                        <p:tgtEl>
                                          <p:spTgt spid="12">
                                            <p:txEl>
                                              <p:pRg st="4" end="4"/>
                                            </p:txEl>
                                          </p:spTgt>
                                        </p:tgtEl>
                                        <p:attrNameLst>
                                          <p:attrName>style.visibility</p:attrName>
                                        </p:attrNameLst>
                                      </p:cBhvr>
                                      <p:to>
                                        <p:strVal val="hidden"/>
                                      </p:to>
                                    </p:set>
                                  </p:childTnLst>
                                </p:cTn>
                              </p:par>
                              <p:par>
                                <p:cTn id="92" presetID="53" presetClass="exit" presetSubtype="32" fill="hold" grpId="0" nodeType="withEffect">
                                  <p:stCondLst>
                                    <p:cond delay="0"/>
                                  </p:stCondLst>
                                  <p:childTnLst>
                                    <p:anim calcmode="lin" valueType="num">
                                      <p:cBhvr>
                                        <p:cTn id="93" dur="500"/>
                                        <p:tgtEl>
                                          <p:spTgt spid="12">
                                            <p:txEl>
                                              <p:pRg st="5" end="5"/>
                                            </p:txEl>
                                          </p:spTgt>
                                        </p:tgtEl>
                                        <p:attrNameLst>
                                          <p:attrName>ppt_w</p:attrName>
                                        </p:attrNameLst>
                                      </p:cBhvr>
                                      <p:tavLst>
                                        <p:tav tm="0">
                                          <p:val>
                                            <p:strVal val="ppt_w"/>
                                          </p:val>
                                        </p:tav>
                                        <p:tav tm="100000">
                                          <p:val>
                                            <p:fltVal val="0"/>
                                          </p:val>
                                        </p:tav>
                                      </p:tavLst>
                                    </p:anim>
                                    <p:anim calcmode="lin" valueType="num">
                                      <p:cBhvr>
                                        <p:cTn id="94" dur="500"/>
                                        <p:tgtEl>
                                          <p:spTgt spid="12">
                                            <p:txEl>
                                              <p:pRg st="5" end="5"/>
                                            </p:txEl>
                                          </p:spTgt>
                                        </p:tgtEl>
                                        <p:attrNameLst>
                                          <p:attrName>ppt_h</p:attrName>
                                        </p:attrNameLst>
                                      </p:cBhvr>
                                      <p:tavLst>
                                        <p:tav tm="0">
                                          <p:val>
                                            <p:strVal val="ppt_h"/>
                                          </p:val>
                                        </p:tav>
                                        <p:tav tm="100000">
                                          <p:val>
                                            <p:fltVal val="0"/>
                                          </p:val>
                                        </p:tav>
                                      </p:tavLst>
                                    </p:anim>
                                    <p:animEffect transition="out" filter="fade">
                                      <p:cBhvr>
                                        <p:cTn id="95" dur="500"/>
                                        <p:tgtEl>
                                          <p:spTgt spid="12">
                                            <p:txEl>
                                              <p:pRg st="5" end="5"/>
                                            </p:txEl>
                                          </p:spTgt>
                                        </p:tgtEl>
                                      </p:cBhvr>
                                    </p:animEffect>
                                    <p:set>
                                      <p:cBhvr>
                                        <p:cTn id="96" dur="1" fill="hold">
                                          <p:stCondLst>
                                            <p:cond delay="499"/>
                                          </p:stCondLst>
                                        </p:cTn>
                                        <p:tgtEl>
                                          <p:spTgt spid="12">
                                            <p:txEl>
                                              <p:pRg st="5" end="5"/>
                                            </p:txEl>
                                          </p:spTgt>
                                        </p:tgtEl>
                                        <p:attrNameLst>
                                          <p:attrName>style.visibility</p:attrName>
                                        </p:attrNameLst>
                                      </p:cBhvr>
                                      <p:to>
                                        <p:strVal val="hidden"/>
                                      </p:to>
                                    </p:set>
                                  </p:childTnLst>
                                </p:cTn>
                              </p:par>
                              <p:par>
                                <p:cTn id="97" presetID="53" presetClass="exit" presetSubtype="32" fill="hold" grpId="0" nodeType="withEffect">
                                  <p:stCondLst>
                                    <p:cond delay="0"/>
                                  </p:stCondLst>
                                  <p:childTnLst>
                                    <p:anim calcmode="lin" valueType="num">
                                      <p:cBhvr>
                                        <p:cTn id="98" dur="500"/>
                                        <p:tgtEl>
                                          <p:spTgt spid="12">
                                            <p:txEl>
                                              <p:pRg st="6" end="6"/>
                                            </p:txEl>
                                          </p:spTgt>
                                        </p:tgtEl>
                                        <p:attrNameLst>
                                          <p:attrName>ppt_w</p:attrName>
                                        </p:attrNameLst>
                                      </p:cBhvr>
                                      <p:tavLst>
                                        <p:tav tm="0">
                                          <p:val>
                                            <p:strVal val="ppt_w"/>
                                          </p:val>
                                        </p:tav>
                                        <p:tav tm="100000">
                                          <p:val>
                                            <p:fltVal val="0"/>
                                          </p:val>
                                        </p:tav>
                                      </p:tavLst>
                                    </p:anim>
                                    <p:anim calcmode="lin" valueType="num">
                                      <p:cBhvr>
                                        <p:cTn id="99" dur="500"/>
                                        <p:tgtEl>
                                          <p:spTgt spid="12">
                                            <p:txEl>
                                              <p:pRg st="6" end="6"/>
                                            </p:txEl>
                                          </p:spTgt>
                                        </p:tgtEl>
                                        <p:attrNameLst>
                                          <p:attrName>ppt_h</p:attrName>
                                        </p:attrNameLst>
                                      </p:cBhvr>
                                      <p:tavLst>
                                        <p:tav tm="0">
                                          <p:val>
                                            <p:strVal val="ppt_h"/>
                                          </p:val>
                                        </p:tav>
                                        <p:tav tm="100000">
                                          <p:val>
                                            <p:fltVal val="0"/>
                                          </p:val>
                                        </p:tav>
                                      </p:tavLst>
                                    </p:anim>
                                    <p:animEffect transition="out" filter="fade">
                                      <p:cBhvr>
                                        <p:cTn id="100" dur="500"/>
                                        <p:tgtEl>
                                          <p:spTgt spid="12">
                                            <p:txEl>
                                              <p:pRg st="6" end="6"/>
                                            </p:txEl>
                                          </p:spTgt>
                                        </p:tgtEl>
                                      </p:cBhvr>
                                    </p:animEffect>
                                    <p:set>
                                      <p:cBhvr>
                                        <p:cTn id="101" dur="1" fill="hold">
                                          <p:stCondLst>
                                            <p:cond delay="499"/>
                                          </p:stCondLst>
                                        </p:cTn>
                                        <p:tgtEl>
                                          <p:spTgt spid="12">
                                            <p:txEl>
                                              <p:pRg st="6" end="6"/>
                                            </p:txEl>
                                          </p:spTgt>
                                        </p:tgtEl>
                                        <p:attrNameLst>
                                          <p:attrName>style.visibility</p:attrName>
                                        </p:attrNameLst>
                                      </p:cBhvr>
                                      <p:to>
                                        <p:strVal val="hidden"/>
                                      </p:to>
                                    </p:set>
                                  </p:childTnLst>
                                </p:cTn>
                              </p:par>
                              <p:par>
                                <p:cTn id="102" presetID="53" presetClass="exit" presetSubtype="32" fill="hold" grpId="0" nodeType="withEffect">
                                  <p:stCondLst>
                                    <p:cond delay="0"/>
                                  </p:stCondLst>
                                  <p:childTnLst>
                                    <p:anim calcmode="lin" valueType="num">
                                      <p:cBhvr>
                                        <p:cTn id="103" dur="500"/>
                                        <p:tgtEl>
                                          <p:spTgt spid="12">
                                            <p:txEl>
                                              <p:pRg st="7" end="7"/>
                                            </p:txEl>
                                          </p:spTgt>
                                        </p:tgtEl>
                                        <p:attrNameLst>
                                          <p:attrName>ppt_w</p:attrName>
                                        </p:attrNameLst>
                                      </p:cBhvr>
                                      <p:tavLst>
                                        <p:tav tm="0">
                                          <p:val>
                                            <p:strVal val="ppt_w"/>
                                          </p:val>
                                        </p:tav>
                                        <p:tav tm="100000">
                                          <p:val>
                                            <p:fltVal val="0"/>
                                          </p:val>
                                        </p:tav>
                                      </p:tavLst>
                                    </p:anim>
                                    <p:anim calcmode="lin" valueType="num">
                                      <p:cBhvr>
                                        <p:cTn id="104" dur="500"/>
                                        <p:tgtEl>
                                          <p:spTgt spid="12">
                                            <p:txEl>
                                              <p:pRg st="7" end="7"/>
                                            </p:txEl>
                                          </p:spTgt>
                                        </p:tgtEl>
                                        <p:attrNameLst>
                                          <p:attrName>ppt_h</p:attrName>
                                        </p:attrNameLst>
                                      </p:cBhvr>
                                      <p:tavLst>
                                        <p:tav tm="0">
                                          <p:val>
                                            <p:strVal val="ppt_h"/>
                                          </p:val>
                                        </p:tav>
                                        <p:tav tm="100000">
                                          <p:val>
                                            <p:fltVal val="0"/>
                                          </p:val>
                                        </p:tav>
                                      </p:tavLst>
                                    </p:anim>
                                    <p:animEffect transition="out" filter="fade">
                                      <p:cBhvr>
                                        <p:cTn id="105" dur="500"/>
                                        <p:tgtEl>
                                          <p:spTgt spid="12">
                                            <p:txEl>
                                              <p:pRg st="7" end="7"/>
                                            </p:txEl>
                                          </p:spTgt>
                                        </p:tgtEl>
                                      </p:cBhvr>
                                    </p:animEffect>
                                    <p:set>
                                      <p:cBhvr>
                                        <p:cTn id="106" dur="1" fill="hold">
                                          <p:stCondLst>
                                            <p:cond delay="499"/>
                                          </p:stCondLst>
                                        </p:cTn>
                                        <p:tgtEl>
                                          <p:spTgt spid="12">
                                            <p:txEl>
                                              <p:pRg st="7" end="7"/>
                                            </p:txEl>
                                          </p:spTgt>
                                        </p:tgtEl>
                                        <p:attrNameLst>
                                          <p:attrName>style.visibility</p:attrName>
                                        </p:attrNameLst>
                                      </p:cBhvr>
                                      <p:to>
                                        <p:strVal val="hidden"/>
                                      </p:to>
                                    </p:set>
                                  </p:childTnLst>
                                </p:cTn>
                              </p:par>
                              <p:par>
                                <p:cTn id="107" presetID="53" presetClass="exit" presetSubtype="32" fill="hold" grpId="0" nodeType="withEffect">
                                  <p:stCondLst>
                                    <p:cond delay="0"/>
                                  </p:stCondLst>
                                  <p:childTnLst>
                                    <p:anim calcmode="lin" valueType="num">
                                      <p:cBhvr>
                                        <p:cTn id="108" dur="500"/>
                                        <p:tgtEl>
                                          <p:spTgt spid="12">
                                            <p:txEl>
                                              <p:pRg st="8" end="8"/>
                                            </p:txEl>
                                          </p:spTgt>
                                        </p:tgtEl>
                                        <p:attrNameLst>
                                          <p:attrName>ppt_w</p:attrName>
                                        </p:attrNameLst>
                                      </p:cBhvr>
                                      <p:tavLst>
                                        <p:tav tm="0">
                                          <p:val>
                                            <p:strVal val="ppt_w"/>
                                          </p:val>
                                        </p:tav>
                                        <p:tav tm="100000">
                                          <p:val>
                                            <p:fltVal val="0"/>
                                          </p:val>
                                        </p:tav>
                                      </p:tavLst>
                                    </p:anim>
                                    <p:anim calcmode="lin" valueType="num">
                                      <p:cBhvr>
                                        <p:cTn id="109" dur="500"/>
                                        <p:tgtEl>
                                          <p:spTgt spid="12">
                                            <p:txEl>
                                              <p:pRg st="8" end="8"/>
                                            </p:txEl>
                                          </p:spTgt>
                                        </p:tgtEl>
                                        <p:attrNameLst>
                                          <p:attrName>ppt_h</p:attrName>
                                        </p:attrNameLst>
                                      </p:cBhvr>
                                      <p:tavLst>
                                        <p:tav tm="0">
                                          <p:val>
                                            <p:strVal val="ppt_h"/>
                                          </p:val>
                                        </p:tav>
                                        <p:tav tm="100000">
                                          <p:val>
                                            <p:fltVal val="0"/>
                                          </p:val>
                                        </p:tav>
                                      </p:tavLst>
                                    </p:anim>
                                    <p:animEffect transition="out" filter="fade">
                                      <p:cBhvr>
                                        <p:cTn id="110" dur="500"/>
                                        <p:tgtEl>
                                          <p:spTgt spid="12">
                                            <p:txEl>
                                              <p:pRg st="8" end="8"/>
                                            </p:txEl>
                                          </p:spTgt>
                                        </p:tgtEl>
                                      </p:cBhvr>
                                    </p:animEffect>
                                    <p:set>
                                      <p:cBhvr>
                                        <p:cTn id="111" dur="1" fill="hold">
                                          <p:stCondLst>
                                            <p:cond delay="499"/>
                                          </p:stCondLst>
                                        </p:cTn>
                                        <p:tgtEl>
                                          <p:spTgt spid="12">
                                            <p:txEl>
                                              <p:pRg st="8" end="8"/>
                                            </p:txEl>
                                          </p:spTgt>
                                        </p:tgtEl>
                                        <p:attrNameLst>
                                          <p:attrName>style.visibility</p:attrName>
                                        </p:attrNameLst>
                                      </p:cBhvr>
                                      <p:to>
                                        <p:strVal val="hidden"/>
                                      </p:to>
                                    </p:set>
                                  </p:childTnLst>
                                </p:cTn>
                              </p:par>
                              <p:par>
                                <p:cTn id="112" presetID="53" presetClass="exit" presetSubtype="32" fill="hold" grpId="0" nodeType="withEffect">
                                  <p:stCondLst>
                                    <p:cond delay="0"/>
                                  </p:stCondLst>
                                  <p:childTnLst>
                                    <p:anim calcmode="lin" valueType="num">
                                      <p:cBhvr>
                                        <p:cTn id="113" dur="500"/>
                                        <p:tgtEl>
                                          <p:spTgt spid="12">
                                            <p:txEl>
                                              <p:pRg st="9" end="9"/>
                                            </p:txEl>
                                          </p:spTgt>
                                        </p:tgtEl>
                                        <p:attrNameLst>
                                          <p:attrName>ppt_w</p:attrName>
                                        </p:attrNameLst>
                                      </p:cBhvr>
                                      <p:tavLst>
                                        <p:tav tm="0">
                                          <p:val>
                                            <p:strVal val="ppt_w"/>
                                          </p:val>
                                        </p:tav>
                                        <p:tav tm="100000">
                                          <p:val>
                                            <p:fltVal val="0"/>
                                          </p:val>
                                        </p:tav>
                                      </p:tavLst>
                                    </p:anim>
                                    <p:anim calcmode="lin" valueType="num">
                                      <p:cBhvr>
                                        <p:cTn id="114" dur="500"/>
                                        <p:tgtEl>
                                          <p:spTgt spid="12">
                                            <p:txEl>
                                              <p:pRg st="9" end="9"/>
                                            </p:txEl>
                                          </p:spTgt>
                                        </p:tgtEl>
                                        <p:attrNameLst>
                                          <p:attrName>ppt_h</p:attrName>
                                        </p:attrNameLst>
                                      </p:cBhvr>
                                      <p:tavLst>
                                        <p:tav tm="0">
                                          <p:val>
                                            <p:strVal val="ppt_h"/>
                                          </p:val>
                                        </p:tav>
                                        <p:tav tm="100000">
                                          <p:val>
                                            <p:fltVal val="0"/>
                                          </p:val>
                                        </p:tav>
                                      </p:tavLst>
                                    </p:anim>
                                    <p:animEffect transition="out" filter="fade">
                                      <p:cBhvr>
                                        <p:cTn id="115" dur="500"/>
                                        <p:tgtEl>
                                          <p:spTgt spid="12">
                                            <p:txEl>
                                              <p:pRg st="9" end="9"/>
                                            </p:txEl>
                                          </p:spTgt>
                                        </p:tgtEl>
                                      </p:cBhvr>
                                    </p:animEffect>
                                    <p:set>
                                      <p:cBhvr>
                                        <p:cTn id="116" dur="1" fill="hold">
                                          <p:stCondLst>
                                            <p:cond delay="499"/>
                                          </p:stCondLst>
                                        </p:cTn>
                                        <p:tgtEl>
                                          <p:spTgt spid="12">
                                            <p:txEl>
                                              <p:pRg st="9" end="9"/>
                                            </p:txEl>
                                          </p:spTgt>
                                        </p:tgtEl>
                                        <p:attrNameLst>
                                          <p:attrName>style.visibility</p:attrName>
                                        </p:attrNameLst>
                                      </p:cBhvr>
                                      <p:to>
                                        <p:strVal val="hidden"/>
                                      </p:to>
                                    </p:set>
                                  </p:childTnLst>
                                </p:cTn>
                              </p:par>
                              <p:par>
                                <p:cTn id="117" presetID="53" presetClass="exit" presetSubtype="32" fill="hold" grpId="0" nodeType="withEffect">
                                  <p:stCondLst>
                                    <p:cond delay="0"/>
                                  </p:stCondLst>
                                  <p:childTnLst>
                                    <p:anim calcmode="lin" valueType="num">
                                      <p:cBhvr>
                                        <p:cTn id="118" dur="500"/>
                                        <p:tgtEl>
                                          <p:spTgt spid="12">
                                            <p:txEl>
                                              <p:pRg st="10" end="10"/>
                                            </p:txEl>
                                          </p:spTgt>
                                        </p:tgtEl>
                                        <p:attrNameLst>
                                          <p:attrName>ppt_w</p:attrName>
                                        </p:attrNameLst>
                                      </p:cBhvr>
                                      <p:tavLst>
                                        <p:tav tm="0">
                                          <p:val>
                                            <p:strVal val="ppt_w"/>
                                          </p:val>
                                        </p:tav>
                                        <p:tav tm="100000">
                                          <p:val>
                                            <p:fltVal val="0"/>
                                          </p:val>
                                        </p:tav>
                                      </p:tavLst>
                                    </p:anim>
                                    <p:anim calcmode="lin" valueType="num">
                                      <p:cBhvr>
                                        <p:cTn id="119" dur="500"/>
                                        <p:tgtEl>
                                          <p:spTgt spid="12">
                                            <p:txEl>
                                              <p:pRg st="10" end="10"/>
                                            </p:txEl>
                                          </p:spTgt>
                                        </p:tgtEl>
                                        <p:attrNameLst>
                                          <p:attrName>ppt_h</p:attrName>
                                        </p:attrNameLst>
                                      </p:cBhvr>
                                      <p:tavLst>
                                        <p:tav tm="0">
                                          <p:val>
                                            <p:strVal val="ppt_h"/>
                                          </p:val>
                                        </p:tav>
                                        <p:tav tm="100000">
                                          <p:val>
                                            <p:fltVal val="0"/>
                                          </p:val>
                                        </p:tav>
                                      </p:tavLst>
                                    </p:anim>
                                    <p:animEffect transition="out" filter="fade">
                                      <p:cBhvr>
                                        <p:cTn id="120" dur="500"/>
                                        <p:tgtEl>
                                          <p:spTgt spid="12">
                                            <p:txEl>
                                              <p:pRg st="10" end="10"/>
                                            </p:txEl>
                                          </p:spTgt>
                                        </p:tgtEl>
                                      </p:cBhvr>
                                    </p:animEffect>
                                    <p:set>
                                      <p:cBhvr>
                                        <p:cTn id="121" dur="1" fill="hold">
                                          <p:stCondLst>
                                            <p:cond delay="499"/>
                                          </p:stCondLst>
                                        </p:cTn>
                                        <p:tgtEl>
                                          <p:spTgt spid="12">
                                            <p:txEl>
                                              <p:pRg st="10" end="10"/>
                                            </p:txEl>
                                          </p:spTgt>
                                        </p:tgtEl>
                                        <p:attrNameLst>
                                          <p:attrName>style.visibility</p:attrName>
                                        </p:attrNameLst>
                                      </p:cBhvr>
                                      <p:to>
                                        <p:strVal val="hidden"/>
                                      </p:to>
                                    </p:set>
                                  </p:childTnLst>
                                </p:cTn>
                              </p:par>
                              <p:par>
                                <p:cTn id="122" presetID="53" presetClass="exit" presetSubtype="32" fill="hold" grpId="0" nodeType="withEffect">
                                  <p:stCondLst>
                                    <p:cond delay="0"/>
                                  </p:stCondLst>
                                  <p:childTnLst>
                                    <p:anim calcmode="lin" valueType="num">
                                      <p:cBhvr>
                                        <p:cTn id="123" dur="500"/>
                                        <p:tgtEl>
                                          <p:spTgt spid="12">
                                            <p:txEl>
                                              <p:pRg st="11" end="11"/>
                                            </p:txEl>
                                          </p:spTgt>
                                        </p:tgtEl>
                                        <p:attrNameLst>
                                          <p:attrName>ppt_w</p:attrName>
                                        </p:attrNameLst>
                                      </p:cBhvr>
                                      <p:tavLst>
                                        <p:tav tm="0">
                                          <p:val>
                                            <p:strVal val="ppt_w"/>
                                          </p:val>
                                        </p:tav>
                                        <p:tav tm="100000">
                                          <p:val>
                                            <p:fltVal val="0"/>
                                          </p:val>
                                        </p:tav>
                                      </p:tavLst>
                                    </p:anim>
                                    <p:anim calcmode="lin" valueType="num">
                                      <p:cBhvr>
                                        <p:cTn id="124" dur="500"/>
                                        <p:tgtEl>
                                          <p:spTgt spid="12">
                                            <p:txEl>
                                              <p:pRg st="11" end="11"/>
                                            </p:txEl>
                                          </p:spTgt>
                                        </p:tgtEl>
                                        <p:attrNameLst>
                                          <p:attrName>ppt_h</p:attrName>
                                        </p:attrNameLst>
                                      </p:cBhvr>
                                      <p:tavLst>
                                        <p:tav tm="0">
                                          <p:val>
                                            <p:strVal val="ppt_h"/>
                                          </p:val>
                                        </p:tav>
                                        <p:tav tm="100000">
                                          <p:val>
                                            <p:fltVal val="0"/>
                                          </p:val>
                                        </p:tav>
                                      </p:tavLst>
                                    </p:anim>
                                    <p:animEffect transition="out" filter="fade">
                                      <p:cBhvr>
                                        <p:cTn id="125" dur="500"/>
                                        <p:tgtEl>
                                          <p:spTgt spid="12">
                                            <p:txEl>
                                              <p:pRg st="11" end="11"/>
                                            </p:txEl>
                                          </p:spTgt>
                                        </p:tgtEl>
                                      </p:cBhvr>
                                    </p:animEffect>
                                    <p:set>
                                      <p:cBhvr>
                                        <p:cTn id="126" dur="1" fill="hold">
                                          <p:stCondLst>
                                            <p:cond delay="499"/>
                                          </p:stCondLst>
                                        </p:cTn>
                                        <p:tgtEl>
                                          <p:spTgt spid="12">
                                            <p:txEl>
                                              <p:pRg st="11" end="11"/>
                                            </p:txEl>
                                          </p:spTgt>
                                        </p:tgtEl>
                                        <p:attrNameLst>
                                          <p:attrName>style.visibility</p:attrName>
                                        </p:attrNameLst>
                                      </p:cBhvr>
                                      <p:to>
                                        <p:strVal val="hidden"/>
                                      </p:to>
                                    </p:set>
                                  </p:childTnLst>
                                </p:cTn>
                              </p:par>
                              <p:par>
                                <p:cTn id="127" presetID="53" presetClass="entr" presetSubtype="16" fill="hold" grpId="0" nodeType="withEffect">
                                  <p:stCondLst>
                                    <p:cond delay="0"/>
                                  </p:stCondLst>
                                  <p:childTnLst>
                                    <p:set>
                                      <p:cBhvr>
                                        <p:cTn id="128" dur="1" fill="hold">
                                          <p:stCondLst>
                                            <p:cond delay="0"/>
                                          </p:stCondLst>
                                        </p:cTn>
                                        <p:tgtEl>
                                          <p:spTgt spid="17"/>
                                        </p:tgtEl>
                                        <p:attrNameLst>
                                          <p:attrName>style.visibility</p:attrName>
                                        </p:attrNameLst>
                                      </p:cBhvr>
                                      <p:to>
                                        <p:strVal val="visible"/>
                                      </p:to>
                                    </p:set>
                                    <p:anim calcmode="lin" valueType="num">
                                      <p:cBhvr>
                                        <p:cTn id="129" dur="500" fill="hold"/>
                                        <p:tgtEl>
                                          <p:spTgt spid="17"/>
                                        </p:tgtEl>
                                        <p:attrNameLst>
                                          <p:attrName>ppt_w</p:attrName>
                                        </p:attrNameLst>
                                      </p:cBhvr>
                                      <p:tavLst>
                                        <p:tav tm="0">
                                          <p:val>
                                            <p:fltVal val="0"/>
                                          </p:val>
                                        </p:tav>
                                        <p:tav tm="100000">
                                          <p:val>
                                            <p:strVal val="#ppt_w"/>
                                          </p:val>
                                        </p:tav>
                                      </p:tavLst>
                                    </p:anim>
                                    <p:anim calcmode="lin" valueType="num">
                                      <p:cBhvr>
                                        <p:cTn id="130" dur="500" fill="hold"/>
                                        <p:tgtEl>
                                          <p:spTgt spid="17"/>
                                        </p:tgtEl>
                                        <p:attrNameLst>
                                          <p:attrName>ppt_h</p:attrName>
                                        </p:attrNameLst>
                                      </p:cBhvr>
                                      <p:tavLst>
                                        <p:tav tm="0">
                                          <p:val>
                                            <p:fltVal val="0"/>
                                          </p:val>
                                        </p:tav>
                                        <p:tav tm="100000">
                                          <p:val>
                                            <p:strVal val="#ppt_h"/>
                                          </p:val>
                                        </p:tav>
                                      </p:tavLst>
                                    </p:anim>
                                    <p:animEffect transition="in" filter="fade">
                                      <p:cBhvr>
                                        <p:cTn id="13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allAtOnce"/>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16</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Risultati</a:t>
            </a:r>
          </a:p>
        </p:txBody>
      </p:sp>
      <p:pic>
        <p:nvPicPr>
          <p:cNvPr id="6" name="Immagine 5">
            <a:extLst>
              <a:ext uri="{FF2B5EF4-FFF2-40B4-BE49-F238E27FC236}">
                <a16:creationId xmlns:a16="http://schemas.microsoft.com/office/drawing/2014/main" id="{FC6B7272-812A-54E4-68E0-9A90A4D0B936}"/>
              </a:ext>
            </a:extLst>
          </p:cNvPr>
          <p:cNvPicPr>
            <a:picLocks noChangeAspect="1"/>
          </p:cNvPicPr>
          <p:nvPr/>
        </p:nvPicPr>
        <p:blipFill>
          <a:blip r:embed="rId2"/>
          <a:stretch>
            <a:fillRect/>
          </a:stretch>
        </p:blipFill>
        <p:spPr>
          <a:xfrm>
            <a:off x="6086473" y="3414710"/>
            <a:ext cx="19053" cy="28579"/>
          </a:xfrm>
          <a:prstGeom prst="rect">
            <a:avLst/>
          </a:prstGeom>
        </p:spPr>
      </p:pic>
      <p:pic>
        <p:nvPicPr>
          <p:cNvPr id="3" name="Immagine 2">
            <a:extLst>
              <a:ext uri="{FF2B5EF4-FFF2-40B4-BE49-F238E27FC236}">
                <a16:creationId xmlns:a16="http://schemas.microsoft.com/office/drawing/2014/main" id="{E9EB1A79-97F7-5ACD-96C8-259A7A2E5204}"/>
              </a:ext>
            </a:extLst>
          </p:cNvPr>
          <p:cNvPicPr>
            <a:picLocks noChangeAspect="1"/>
          </p:cNvPicPr>
          <p:nvPr/>
        </p:nvPicPr>
        <p:blipFill>
          <a:blip r:embed="rId3"/>
          <a:stretch>
            <a:fillRect/>
          </a:stretch>
        </p:blipFill>
        <p:spPr>
          <a:xfrm>
            <a:off x="1896254" y="1080522"/>
            <a:ext cx="8568501" cy="3627702"/>
          </a:xfrm>
          <a:prstGeom prst="rect">
            <a:avLst/>
          </a:prstGeom>
        </p:spPr>
      </p:pic>
      <p:sp>
        <p:nvSpPr>
          <p:cNvPr id="9" name="CasellaDiTesto 8">
            <a:extLst>
              <a:ext uri="{FF2B5EF4-FFF2-40B4-BE49-F238E27FC236}">
                <a16:creationId xmlns:a16="http://schemas.microsoft.com/office/drawing/2014/main" id="{6E2794E8-678B-9109-6D6B-C24648B2A98C}"/>
              </a:ext>
            </a:extLst>
          </p:cNvPr>
          <p:cNvSpPr txBox="1"/>
          <p:nvPr/>
        </p:nvSpPr>
        <p:spPr>
          <a:xfrm>
            <a:off x="546666" y="4874549"/>
            <a:ext cx="9685406" cy="923330"/>
          </a:xfrm>
          <a:prstGeom prst="rect">
            <a:avLst/>
          </a:prstGeom>
          <a:noFill/>
        </p:spPr>
        <p:txBody>
          <a:bodyPr wrap="square" rtlCol="0">
            <a:spAutoFit/>
          </a:bodyPr>
          <a:lstStyle/>
          <a:p>
            <a:r>
              <a:rPr lang="it-IT" dirty="0">
                <a:solidFill>
                  <a:schemeClr val="bg1">
                    <a:lumMod val="95000"/>
                  </a:schemeClr>
                </a:solidFill>
              </a:rPr>
              <a:t>I valori di perdita ottenuti dovrebbero variare fra 0 e infinito siccome la base del logaritmo della funzione di perdita di </a:t>
            </a:r>
            <a:r>
              <a:rPr lang="it-IT" dirty="0" err="1">
                <a:solidFill>
                  <a:schemeClr val="bg1">
                    <a:lumMod val="95000"/>
                  </a:schemeClr>
                </a:solidFill>
              </a:rPr>
              <a:t>Pytorch</a:t>
            </a:r>
            <a:r>
              <a:rPr lang="it-IT" dirty="0">
                <a:solidFill>
                  <a:schemeClr val="bg1">
                    <a:lumMod val="95000"/>
                  </a:schemeClr>
                </a:solidFill>
              </a:rPr>
              <a:t> è </a:t>
            </a:r>
            <a:r>
              <a:rPr lang="it-IT" i="1" dirty="0">
                <a:solidFill>
                  <a:schemeClr val="bg1">
                    <a:lumMod val="95000"/>
                  </a:schemeClr>
                </a:solidFill>
              </a:rPr>
              <a:t>e</a:t>
            </a:r>
            <a:r>
              <a:rPr lang="it-IT" dirty="0">
                <a:solidFill>
                  <a:schemeClr val="bg1">
                    <a:lumMod val="95000"/>
                  </a:schemeClr>
                </a:solidFill>
              </a:rPr>
              <a:t>, partendo da questo presupposto posso quindi presumere che un valore di 1,28 sia accettabile</a:t>
            </a:r>
          </a:p>
        </p:txBody>
      </p:sp>
      <p:pic>
        <p:nvPicPr>
          <p:cNvPr id="11" name="Immagine 10" descr="Immagine che contiene Razza di cani, mammifero, animale domestico, aria aperta&#10;&#10;Descrizione generata automaticamente">
            <a:extLst>
              <a:ext uri="{FF2B5EF4-FFF2-40B4-BE49-F238E27FC236}">
                <a16:creationId xmlns:a16="http://schemas.microsoft.com/office/drawing/2014/main" id="{28994DBC-B735-BC3B-F565-088EFD5C2F3D}"/>
              </a:ext>
            </a:extLst>
          </p:cNvPr>
          <p:cNvPicPr>
            <a:picLocks noChangeAspect="1"/>
          </p:cNvPicPr>
          <p:nvPr/>
        </p:nvPicPr>
        <p:blipFill rotWithShape="1">
          <a:blip r:embed="rId4"/>
          <a:srcRect l="2805" t="1565" b="784"/>
          <a:stretch/>
        </p:blipFill>
        <p:spPr>
          <a:xfrm>
            <a:off x="546666" y="980954"/>
            <a:ext cx="2879570" cy="4158242"/>
          </a:xfrm>
          <a:prstGeom prst="rect">
            <a:avLst/>
          </a:prstGeom>
        </p:spPr>
      </p:pic>
      <p:pic>
        <p:nvPicPr>
          <p:cNvPr id="19" name="Immagine 18" descr="Immagine che contiene ruota, pneumatico, veicolo, testo&#10;&#10;Descrizione generata automaticamente">
            <a:extLst>
              <a:ext uri="{FF2B5EF4-FFF2-40B4-BE49-F238E27FC236}">
                <a16:creationId xmlns:a16="http://schemas.microsoft.com/office/drawing/2014/main" id="{CE5CF1DE-79D9-E3EE-9A36-B9804CBA91AB}"/>
              </a:ext>
            </a:extLst>
          </p:cNvPr>
          <p:cNvPicPr>
            <a:picLocks noChangeAspect="1"/>
          </p:cNvPicPr>
          <p:nvPr/>
        </p:nvPicPr>
        <p:blipFill rotWithShape="1">
          <a:blip r:embed="rId5"/>
          <a:srcRect l="2492"/>
          <a:stretch/>
        </p:blipFill>
        <p:spPr>
          <a:xfrm>
            <a:off x="8474231" y="1921126"/>
            <a:ext cx="2879569" cy="4191585"/>
          </a:xfrm>
          <a:prstGeom prst="rect">
            <a:avLst/>
          </a:prstGeom>
        </p:spPr>
      </p:pic>
      <p:pic>
        <p:nvPicPr>
          <p:cNvPr id="23" name="Immagine 22" descr="Immagine che contiene sport, gioco atletico, persona, tennis&#10;&#10;Descrizione generata automaticamente">
            <a:extLst>
              <a:ext uri="{FF2B5EF4-FFF2-40B4-BE49-F238E27FC236}">
                <a16:creationId xmlns:a16="http://schemas.microsoft.com/office/drawing/2014/main" id="{660556A0-1961-478F-48B0-BDE9D39D4B4C}"/>
              </a:ext>
            </a:extLst>
          </p:cNvPr>
          <p:cNvPicPr>
            <a:picLocks noChangeAspect="1"/>
          </p:cNvPicPr>
          <p:nvPr/>
        </p:nvPicPr>
        <p:blipFill>
          <a:blip r:embed="rId6"/>
          <a:stretch>
            <a:fillRect/>
          </a:stretch>
        </p:blipFill>
        <p:spPr>
          <a:xfrm>
            <a:off x="546666" y="1107532"/>
            <a:ext cx="3858163" cy="4001058"/>
          </a:xfrm>
          <a:prstGeom prst="rect">
            <a:avLst/>
          </a:prstGeom>
        </p:spPr>
      </p:pic>
      <p:pic>
        <p:nvPicPr>
          <p:cNvPr id="25" name="Immagine 24">
            <a:extLst>
              <a:ext uri="{FF2B5EF4-FFF2-40B4-BE49-F238E27FC236}">
                <a16:creationId xmlns:a16="http://schemas.microsoft.com/office/drawing/2014/main" id="{6C0DE882-68A7-66FD-2331-9BD5ED25B5E9}"/>
              </a:ext>
            </a:extLst>
          </p:cNvPr>
          <p:cNvPicPr>
            <a:picLocks noChangeAspect="1"/>
          </p:cNvPicPr>
          <p:nvPr/>
        </p:nvPicPr>
        <p:blipFill>
          <a:blip r:embed="rId7"/>
          <a:stretch>
            <a:fillRect/>
          </a:stretch>
        </p:blipFill>
        <p:spPr>
          <a:xfrm>
            <a:off x="546666" y="5252997"/>
            <a:ext cx="6373114" cy="552527"/>
          </a:xfrm>
          <a:prstGeom prst="rect">
            <a:avLst/>
          </a:prstGeom>
        </p:spPr>
      </p:pic>
      <p:pic>
        <p:nvPicPr>
          <p:cNvPr id="27" name="Immagine 26">
            <a:extLst>
              <a:ext uri="{FF2B5EF4-FFF2-40B4-BE49-F238E27FC236}">
                <a16:creationId xmlns:a16="http://schemas.microsoft.com/office/drawing/2014/main" id="{FE60CA81-ADF9-73B9-9CAD-019661B4EBE4}"/>
              </a:ext>
            </a:extLst>
          </p:cNvPr>
          <p:cNvPicPr>
            <a:picLocks noChangeAspect="1"/>
          </p:cNvPicPr>
          <p:nvPr/>
        </p:nvPicPr>
        <p:blipFill>
          <a:blip r:embed="rId8"/>
          <a:stretch>
            <a:fillRect/>
          </a:stretch>
        </p:blipFill>
        <p:spPr>
          <a:xfrm>
            <a:off x="4704422" y="5370490"/>
            <a:ext cx="6649378" cy="905001"/>
          </a:xfrm>
          <a:prstGeom prst="rect">
            <a:avLst/>
          </a:prstGeom>
        </p:spPr>
      </p:pic>
      <p:pic>
        <p:nvPicPr>
          <p:cNvPr id="29" name="Immagine 28">
            <a:extLst>
              <a:ext uri="{FF2B5EF4-FFF2-40B4-BE49-F238E27FC236}">
                <a16:creationId xmlns:a16="http://schemas.microsoft.com/office/drawing/2014/main" id="{B10F8D0D-F000-E657-147B-433B181CC845}"/>
              </a:ext>
            </a:extLst>
          </p:cNvPr>
          <p:cNvPicPr>
            <a:picLocks noChangeAspect="1"/>
          </p:cNvPicPr>
          <p:nvPr/>
        </p:nvPicPr>
        <p:blipFill>
          <a:blip r:embed="rId9"/>
          <a:stretch>
            <a:fillRect/>
          </a:stretch>
        </p:blipFill>
        <p:spPr>
          <a:xfrm>
            <a:off x="422344" y="5215209"/>
            <a:ext cx="5973009" cy="914528"/>
          </a:xfrm>
          <a:prstGeom prst="rect">
            <a:avLst/>
          </a:prstGeom>
        </p:spPr>
      </p:pic>
    </p:spTree>
    <p:extLst>
      <p:ext uri="{BB962C8B-B14F-4D97-AF65-F5344CB8AC3E}">
        <p14:creationId xmlns:p14="http://schemas.microsoft.com/office/powerpoint/2010/main" val="2086339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3"/>
                                        </p:tgtEl>
                                        <p:attrNameLst>
                                          <p:attrName>ppt_w</p:attrName>
                                        </p:attrNameLst>
                                      </p:cBhvr>
                                      <p:tavLst>
                                        <p:tav tm="0">
                                          <p:val>
                                            <p:strVal val="ppt_w"/>
                                          </p:val>
                                        </p:tav>
                                        <p:tav tm="100000">
                                          <p:val>
                                            <p:fltVal val="0"/>
                                          </p:val>
                                        </p:tav>
                                      </p:tavLst>
                                    </p:anim>
                                    <p:anim calcmode="lin" valueType="num">
                                      <p:cBhvr>
                                        <p:cTn id="7" dur="500"/>
                                        <p:tgtEl>
                                          <p:spTgt spid="3"/>
                                        </p:tgtEl>
                                        <p:attrNameLst>
                                          <p:attrName>ppt_h</p:attrName>
                                        </p:attrNameLst>
                                      </p:cBhvr>
                                      <p:tavLst>
                                        <p:tav tm="0">
                                          <p:val>
                                            <p:strVal val="ppt_h"/>
                                          </p:val>
                                        </p:tav>
                                        <p:tav tm="100000">
                                          <p:val>
                                            <p:fltVal val="0"/>
                                          </p:val>
                                        </p:tav>
                                      </p:tavLst>
                                    </p:anim>
                                    <p:animEffect transition="out" filter="fade">
                                      <p:cBhvr>
                                        <p:cTn id="8" dur="500"/>
                                        <p:tgtEl>
                                          <p:spTgt spid="3"/>
                                        </p:tgtEl>
                                      </p:cBhvr>
                                    </p:animEffect>
                                    <p:set>
                                      <p:cBhvr>
                                        <p:cTn id="9" dur="1" fill="hold">
                                          <p:stCondLst>
                                            <p:cond delay="499"/>
                                          </p:stCondLst>
                                        </p:cTn>
                                        <p:tgtEl>
                                          <p:spTgt spid="3"/>
                                        </p:tgtEl>
                                        <p:attrNameLst>
                                          <p:attrName>style.visibility</p:attrName>
                                        </p:attrNameLst>
                                      </p:cBhvr>
                                      <p:to>
                                        <p:strVal val="hidden"/>
                                      </p:to>
                                    </p:set>
                                  </p:childTnLst>
                                </p:cTn>
                              </p:par>
                              <p:par>
                                <p:cTn id="10" presetID="53" presetClass="exit" presetSubtype="32" fill="hold" grpId="0" nodeType="withEffect">
                                  <p:stCondLst>
                                    <p:cond delay="0"/>
                                  </p:stCondLst>
                                  <p:childTnLst>
                                    <p:anim calcmode="lin" valueType="num">
                                      <p:cBhvr>
                                        <p:cTn id="11" dur="500"/>
                                        <p:tgtEl>
                                          <p:spTgt spid="9"/>
                                        </p:tgtEl>
                                        <p:attrNameLst>
                                          <p:attrName>ppt_w</p:attrName>
                                        </p:attrNameLst>
                                      </p:cBhvr>
                                      <p:tavLst>
                                        <p:tav tm="0">
                                          <p:val>
                                            <p:strVal val="ppt_w"/>
                                          </p:val>
                                        </p:tav>
                                        <p:tav tm="100000">
                                          <p:val>
                                            <p:fltVal val="0"/>
                                          </p:val>
                                        </p:tav>
                                      </p:tavLst>
                                    </p:anim>
                                    <p:anim calcmode="lin" valueType="num">
                                      <p:cBhvr>
                                        <p:cTn id="12" dur="500"/>
                                        <p:tgtEl>
                                          <p:spTgt spid="9"/>
                                        </p:tgtEl>
                                        <p:attrNameLst>
                                          <p:attrName>ppt_h</p:attrName>
                                        </p:attrNameLst>
                                      </p:cBhvr>
                                      <p:tavLst>
                                        <p:tav tm="0">
                                          <p:val>
                                            <p:strVal val="ppt_h"/>
                                          </p:val>
                                        </p:tav>
                                        <p:tav tm="100000">
                                          <p:val>
                                            <p:fltVal val="0"/>
                                          </p:val>
                                        </p:tav>
                                      </p:tavLst>
                                    </p:anim>
                                    <p:animEffect transition="out" filter="fade">
                                      <p:cBhvr>
                                        <p:cTn id="13" dur="500"/>
                                        <p:tgtEl>
                                          <p:spTgt spid="9"/>
                                        </p:tgtEl>
                                      </p:cBhvr>
                                    </p:animEffect>
                                    <p:set>
                                      <p:cBhvr>
                                        <p:cTn id="14" dur="1" fill="hold">
                                          <p:stCondLst>
                                            <p:cond delay="499"/>
                                          </p:stCondLst>
                                        </p:cTn>
                                        <p:tgtEl>
                                          <p:spTgt spid="9"/>
                                        </p:tgtEl>
                                        <p:attrNameLst>
                                          <p:attrName>style.visibility</p:attrName>
                                        </p:attrNameLst>
                                      </p:cBhvr>
                                      <p:to>
                                        <p:strVal val="hidden"/>
                                      </p:to>
                                    </p:set>
                                  </p:childTnLst>
                                </p:cTn>
                              </p:par>
                              <p:par>
                                <p:cTn id="15" presetID="53" presetClass="entr" presetSubtype="16"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p:cTn id="17" dur="500" fill="hold"/>
                                        <p:tgtEl>
                                          <p:spTgt spid="23"/>
                                        </p:tgtEl>
                                        <p:attrNameLst>
                                          <p:attrName>ppt_w</p:attrName>
                                        </p:attrNameLst>
                                      </p:cBhvr>
                                      <p:tavLst>
                                        <p:tav tm="0">
                                          <p:val>
                                            <p:fltVal val="0"/>
                                          </p:val>
                                        </p:tav>
                                        <p:tav tm="100000">
                                          <p:val>
                                            <p:strVal val="#ppt_w"/>
                                          </p:val>
                                        </p:tav>
                                      </p:tavLst>
                                    </p:anim>
                                    <p:anim calcmode="lin" valueType="num">
                                      <p:cBhvr>
                                        <p:cTn id="18" dur="500" fill="hold"/>
                                        <p:tgtEl>
                                          <p:spTgt spid="23"/>
                                        </p:tgtEl>
                                        <p:attrNameLst>
                                          <p:attrName>ppt_h</p:attrName>
                                        </p:attrNameLst>
                                      </p:cBhvr>
                                      <p:tavLst>
                                        <p:tav tm="0">
                                          <p:val>
                                            <p:fltVal val="0"/>
                                          </p:val>
                                        </p:tav>
                                        <p:tav tm="100000">
                                          <p:val>
                                            <p:strVal val="#ppt_h"/>
                                          </p:val>
                                        </p:tav>
                                      </p:tavLst>
                                    </p:anim>
                                    <p:animEffect transition="in" filter="fade">
                                      <p:cBhvr>
                                        <p:cTn id="19" dur="500"/>
                                        <p:tgtEl>
                                          <p:spTgt spid="23"/>
                                        </p:tgtEl>
                                      </p:cBhvr>
                                    </p:animEffect>
                                  </p:childTnLst>
                                </p:cTn>
                              </p:par>
                              <p:par>
                                <p:cTn id="20" presetID="53" presetClass="entr" presetSubtype="16" fill="hold" nodeType="with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500" fill="hold"/>
                                        <p:tgtEl>
                                          <p:spTgt spid="25"/>
                                        </p:tgtEl>
                                        <p:attrNameLst>
                                          <p:attrName>ppt_w</p:attrName>
                                        </p:attrNameLst>
                                      </p:cBhvr>
                                      <p:tavLst>
                                        <p:tav tm="0">
                                          <p:val>
                                            <p:fltVal val="0"/>
                                          </p:val>
                                        </p:tav>
                                        <p:tav tm="100000">
                                          <p:val>
                                            <p:strVal val="#ppt_w"/>
                                          </p:val>
                                        </p:tav>
                                      </p:tavLst>
                                    </p:anim>
                                    <p:anim calcmode="lin" valueType="num">
                                      <p:cBhvr>
                                        <p:cTn id="23" dur="500" fill="hold"/>
                                        <p:tgtEl>
                                          <p:spTgt spid="25"/>
                                        </p:tgtEl>
                                        <p:attrNameLst>
                                          <p:attrName>ppt_h</p:attrName>
                                        </p:attrNameLst>
                                      </p:cBhvr>
                                      <p:tavLst>
                                        <p:tav tm="0">
                                          <p:val>
                                            <p:fltVal val="0"/>
                                          </p:val>
                                        </p:tav>
                                        <p:tav tm="100000">
                                          <p:val>
                                            <p:strVal val="#ppt_h"/>
                                          </p:val>
                                        </p:tav>
                                      </p:tavLst>
                                    </p:anim>
                                    <p:animEffect transition="in" filter="fade">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xit" presetSubtype="32" fill="hold" nodeType="clickEffect">
                                  <p:stCondLst>
                                    <p:cond delay="0"/>
                                  </p:stCondLst>
                                  <p:childTnLst>
                                    <p:anim calcmode="lin" valueType="num">
                                      <p:cBhvr>
                                        <p:cTn id="28" dur="500"/>
                                        <p:tgtEl>
                                          <p:spTgt spid="23"/>
                                        </p:tgtEl>
                                        <p:attrNameLst>
                                          <p:attrName>ppt_w</p:attrName>
                                        </p:attrNameLst>
                                      </p:cBhvr>
                                      <p:tavLst>
                                        <p:tav tm="0">
                                          <p:val>
                                            <p:strVal val="ppt_w"/>
                                          </p:val>
                                        </p:tav>
                                        <p:tav tm="100000">
                                          <p:val>
                                            <p:fltVal val="0"/>
                                          </p:val>
                                        </p:tav>
                                      </p:tavLst>
                                    </p:anim>
                                    <p:anim calcmode="lin" valueType="num">
                                      <p:cBhvr>
                                        <p:cTn id="29" dur="500"/>
                                        <p:tgtEl>
                                          <p:spTgt spid="23"/>
                                        </p:tgtEl>
                                        <p:attrNameLst>
                                          <p:attrName>ppt_h</p:attrName>
                                        </p:attrNameLst>
                                      </p:cBhvr>
                                      <p:tavLst>
                                        <p:tav tm="0">
                                          <p:val>
                                            <p:strVal val="ppt_h"/>
                                          </p:val>
                                        </p:tav>
                                        <p:tav tm="100000">
                                          <p:val>
                                            <p:fltVal val="0"/>
                                          </p:val>
                                        </p:tav>
                                      </p:tavLst>
                                    </p:anim>
                                    <p:animEffect transition="out" filter="fade">
                                      <p:cBhvr>
                                        <p:cTn id="30" dur="500"/>
                                        <p:tgtEl>
                                          <p:spTgt spid="23"/>
                                        </p:tgtEl>
                                      </p:cBhvr>
                                    </p:animEffect>
                                    <p:set>
                                      <p:cBhvr>
                                        <p:cTn id="31" dur="1" fill="hold">
                                          <p:stCondLst>
                                            <p:cond delay="499"/>
                                          </p:stCondLst>
                                        </p:cTn>
                                        <p:tgtEl>
                                          <p:spTgt spid="23"/>
                                        </p:tgtEl>
                                        <p:attrNameLst>
                                          <p:attrName>style.visibility</p:attrName>
                                        </p:attrNameLst>
                                      </p:cBhvr>
                                      <p:to>
                                        <p:strVal val="hidden"/>
                                      </p:to>
                                    </p:set>
                                  </p:childTnLst>
                                </p:cTn>
                              </p:par>
                              <p:par>
                                <p:cTn id="32" presetID="53" presetClass="exit" presetSubtype="32" fill="hold" nodeType="withEffect">
                                  <p:stCondLst>
                                    <p:cond delay="0"/>
                                  </p:stCondLst>
                                  <p:childTnLst>
                                    <p:anim calcmode="lin" valueType="num">
                                      <p:cBhvr>
                                        <p:cTn id="33" dur="500"/>
                                        <p:tgtEl>
                                          <p:spTgt spid="25"/>
                                        </p:tgtEl>
                                        <p:attrNameLst>
                                          <p:attrName>ppt_w</p:attrName>
                                        </p:attrNameLst>
                                      </p:cBhvr>
                                      <p:tavLst>
                                        <p:tav tm="0">
                                          <p:val>
                                            <p:strVal val="ppt_w"/>
                                          </p:val>
                                        </p:tav>
                                        <p:tav tm="100000">
                                          <p:val>
                                            <p:fltVal val="0"/>
                                          </p:val>
                                        </p:tav>
                                      </p:tavLst>
                                    </p:anim>
                                    <p:anim calcmode="lin" valueType="num">
                                      <p:cBhvr>
                                        <p:cTn id="34" dur="500"/>
                                        <p:tgtEl>
                                          <p:spTgt spid="25"/>
                                        </p:tgtEl>
                                        <p:attrNameLst>
                                          <p:attrName>ppt_h</p:attrName>
                                        </p:attrNameLst>
                                      </p:cBhvr>
                                      <p:tavLst>
                                        <p:tav tm="0">
                                          <p:val>
                                            <p:strVal val="ppt_h"/>
                                          </p:val>
                                        </p:tav>
                                        <p:tav tm="100000">
                                          <p:val>
                                            <p:fltVal val="0"/>
                                          </p:val>
                                        </p:tav>
                                      </p:tavLst>
                                    </p:anim>
                                    <p:animEffect transition="out" filter="fade">
                                      <p:cBhvr>
                                        <p:cTn id="35" dur="500"/>
                                        <p:tgtEl>
                                          <p:spTgt spid="25"/>
                                        </p:tgtEl>
                                      </p:cBhvr>
                                    </p:animEffect>
                                    <p:set>
                                      <p:cBhvr>
                                        <p:cTn id="36" dur="1" fill="hold">
                                          <p:stCondLst>
                                            <p:cond delay="499"/>
                                          </p:stCondLst>
                                        </p:cTn>
                                        <p:tgtEl>
                                          <p:spTgt spid="25"/>
                                        </p:tgtEl>
                                        <p:attrNameLst>
                                          <p:attrName>style.visibility</p:attrName>
                                        </p:attrNameLst>
                                      </p:cBhvr>
                                      <p:to>
                                        <p:strVal val="hidden"/>
                                      </p:to>
                                    </p:set>
                                  </p:childTnLst>
                                </p:cTn>
                              </p:par>
                              <p:par>
                                <p:cTn id="37" presetID="53" presetClass="entr" presetSubtype="16"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p:cTn id="39" dur="500" fill="hold"/>
                                        <p:tgtEl>
                                          <p:spTgt spid="19"/>
                                        </p:tgtEl>
                                        <p:attrNameLst>
                                          <p:attrName>ppt_w</p:attrName>
                                        </p:attrNameLst>
                                      </p:cBhvr>
                                      <p:tavLst>
                                        <p:tav tm="0">
                                          <p:val>
                                            <p:fltVal val="0"/>
                                          </p:val>
                                        </p:tav>
                                        <p:tav tm="100000">
                                          <p:val>
                                            <p:strVal val="#ppt_w"/>
                                          </p:val>
                                        </p:tav>
                                      </p:tavLst>
                                    </p:anim>
                                    <p:anim calcmode="lin" valueType="num">
                                      <p:cBhvr>
                                        <p:cTn id="40" dur="500" fill="hold"/>
                                        <p:tgtEl>
                                          <p:spTgt spid="19"/>
                                        </p:tgtEl>
                                        <p:attrNameLst>
                                          <p:attrName>ppt_h</p:attrName>
                                        </p:attrNameLst>
                                      </p:cBhvr>
                                      <p:tavLst>
                                        <p:tav tm="0">
                                          <p:val>
                                            <p:fltVal val="0"/>
                                          </p:val>
                                        </p:tav>
                                        <p:tav tm="100000">
                                          <p:val>
                                            <p:strVal val="#ppt_h"/>
                                          </p:val>
                                        </p:tav>
                                      </p:tavLst>
                                    </p:anim>
                                    <p:animEffect transition="in" filter="fade">
                                      <p:cBhvr>
                                        <p:cTn id="41" dur="500"/>
                                        <p:tgtEl>
                                          <p:spTgt spid="19"/>
                                        </p:tgtEl>
                                      </p:cBhvr>
                                    </p:animEffect>
                                  </p:childTnLst>
                                </p:cTn>
                              </p:par>
                              <p:par>
                                <p:cTn id="42" presetID="53" presetClass="entr" presetSubtype="16" fill="hold" nodeType="withEffect">
                                  <p:stCondLst>
                                    <p:cond delay="0"/>
                                  </p:stCondLst>
                                  <p:childTnLst>
                                    <p:set>
                                      <p:cBhvr>
                                        <p:cTn id="43" dur="1" fill="hold">
                                          <p:stCondLst>
                                            <p:cond delay="0"/>
                                          </p:stCondLst>
                                        </p:cTn>
                                        <p:tgtEl>
                                          <p:spTgt spid="27"/>
                                        </p:tgtEl>
                                        <p:attrNameLst>
                                          <p:attrName>style.visibility</p:attrName>
                                        </p:attrNameLst>
                                      </p:cBhvr>
                                      <p:to>
                                        <p:strVal val="visible"/>
                                      </p:to>
                                    </p:set>
                                    <p:anim calcmode="lin" valueType="num">
                                      <p:cBhvr>
                                        <p:cTn id="44" dur="500" fill="hold"/>
                                        <p:tgtEl>
                                          <p:spTgt spid="27"/>
                                        </p:tgtEl>
                                        <p:attrNameLst>
                                          <p:attrName>ppt_w</p:attrName>
                                        </p:attrNameLst>
                                      </p:cBhvr>
                                      <p:tavLst>
                                        <p:tav tm="0">
                                          <p:val>
                                            <p:fltVal val="0"/>
                                          </p:val>
                                        </p:tav>
                                        <p:tav tm="100000">
                                          <p:val>
                                            <p:strVal val="#ppt_w"/>
                                          </p:val>
                                        </p:tav>
                                      </p:tavLst>
                                    </p:anim>
                                    <p:anim calcmode="lin" valueType="num">
                                      <p:cBhvr>
                                        <p:cTn id="45" dur="500" fill="hold"/>
                                        <p:tgtEl>
                                          <p:spTgt spid="27"/>
                                        </p:tgtEl>
                                        <p:attrNameLst>
                                          <p:attrName>ppt_h</p:attrName>
                                        </p:attrNameLst>
                                      </p:cBhvr>
                                      <p:tavLst>
                                        <p:tav tm="0">
                                          <p:val>
                                            <p:fltVal val="0"/>
                                          </p:val>
                                        </p:tav>
                                        <p:tav tm="100000">
                                          <p:val>
                                            <p:strVal val="#ppt_h"/>
                                          </p:val>
                                        </p:tav>
                                      </p:tavLst>
                                    </p:anim>
                                    <p:animEffect transition="in" filter="fade">
                                      <p:cBhvr>
                                        <p:cTn id="46" dur="500"/>
                                        <p:tgtEl>
                                          <p:spTgt spid="27"/>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xit" presetSubtype="32" fill="hold" nodeType="clickEffect">
                                  <p:stCondLst>
                                    <p:cond delay="0"/>
                                  </p:stCondLst>
                                  <p:childTnLst>
                                    <p:anim calcmode="lin" valueType="num">
                                      <p:cBhvr>
                                        <p:cTn id="50" dur="500"/>
                                        <p:tgtEl>
                                          <p:spTgt spid="19"/>
                                        </p:tgtEl>
                                        <p:attrNameLst>
                                          <p:attrName>ppt_w</p:attrName>
                                        </p:attrNameLst>
                                      </p:cBhvr>
                                      <p:tavLst>
                                        <p:tav tm="0">
                                          <p:val>
                                            <p:strVal val="ppt_w"/>
                                          </p:val>
                                        </p:tav>
                                        <p:tav tm="100000">
                                          <p:val>
                                            <p:fltVal val="0"/>
                                          </p:val>
                                        </p:tav>
                                      </p:tavLst>
                                    </p:anim>
                                    <p:anim calcmode="lin" valueType="num">
                                      <p:cBhvr>
                                        <p:cTn id="51" dur="500"/>
                                        <p:tgtEl>
                                          <p:spTgt spid="19"/>
                                        </p:tgtEl>
                                        <p:attrNameLst>
                                          <p:attrName>ppt_h</p:attrName>
                                        </p:attrNameLst>
                                      </p:cBhvr>
                                      <p:tavLst>
                                        <p:tav tm="0">
                                          <p:val>
                                            <p:strVal val="ppt_h"/>
                                          </p:val>
                                        </p:tav>
                                        <p:tav tm="100000">
                                          <p:val>
                                            <p:fltVal val="0"/>
                                          </p:val>
                                        </p:tav>
                                      </p:tavLst>
                                    </p:anim>
                                    <p:animEffect transition="out" filter="fade">
                                      <p:cBhvr>
                                        <p:cTn id="52" dur="500"/>
                                        <p:tgtEl>
                                          <p:spTgt spid="19"/>
                                        </p:tgtEl>
                                      </p:cBhvr>
                                    </p:animEffect>
                                    <p:set>
                                      <p:cBhvr>
                                        <p:cTn id="53" dur="1" fill="hold">
                                          <p:stCondLst>
                                            <p:cond delay="499"/>
                                          </p:stCondLst>
                                        </p:cTn>
                                        <p:tgtEl>
                                          <p:spTgt spid="19"/>
                                        </p:tgtEl>
                                        <p:attrNameLst>
                                          <p:attrName>style.visibility</p:attrName>
                                        </p:attrNameLst>
                                      </p:cBhvr>
                                      <p:to>
                                        <p:strVal val="hidden"/>
                                      </p:to>
                                    </p:set>
                                  </p:childTnLst>
                                </p:cTn>
                              </p:par>
                              <p:par>
                                <p:cTn id="54" presetID="53" presetClass="exit" presetSubtype="32" fill="hold" nodeType="withEffect">
                                  <p:stCondLst>
                                    <p:cond delay="0"/>
                                  </p:stCondLst>
                                  <p:childTnLst>
                                    <p:anim calcmode="lin" valueType="num">
                                      <p:cBhvr>
                                        <p:cTn id="55" dur="500"/>
                                        <p:tgtEl>
                                          <p:spTgt spid="27"/>
                                        </p:tgtEl>
                                        <p:attrNameLst>
                                          <p:attrName>ppt_w</p:attrName>
                                        </p:attrNameLst>
                                      </p:cBhvr>
                                      <p:tavLst>
                                        <p:tav tm="0">
                                          <p:val>
                                            <p:strVal val="ppt_w"/>
                                          </p:val>
                                        </p:tav>
                                        <p:tav tm="100000">
                                          <p:val>
                                            <p:fltVal val="0"/>
                                          </p:val>
                                        </p:tav>
                                      </p:tavLst>
                                    </p:anim>
                                    <p:anim calcmode="lin" valueType="num">
                                      <p:cBhvr>
                                        <p:cTn id="56" dur="500"/>
                                        <p:tgtEl>
                                          <p:spTgt spid="27"/>
                                        </p:tgtEl>
                                        <p:attrNameLst>
                                          <p:attrName>ppt_h</p:attrName>
                                        </p:attrNameLst>
                                      </p:cBhvr>
                                      <p:tavLst>
                                        <p:tav tm="0">
                                          <p:val>
                                            <p:strVal val="ppt_h"/>
                                          </p:val>
                                        </p:tav>
                                        <p:tav tm="100000">
                                          <p:val>
                                            <p:fltVal val="0"/>
                                          </p:val>
                                        </p:tav>
                                      </p:tavLst>
                                    </p:anim>
                                    <p:animEffect transition="out" filter="fade">
                                      <p:cBhvr>
                                        <p:cTn id="57" dur="500"/>
                                        <p:tgtEl>
                                          <p:spTgt spid="27"/>
                                        </p:tgtEl>
                                      </p:cBhvr>
                                    </p:animEffect>
                                    <p:set>
                                      <p:cBhvr>
                                        <p:cTn id="58" dur="1" fill="hold">
                                          <p:stCondLst>
                                            <p:cond delay="499"/>
                                          </p:stCondLst>
                                        </p:cTn>
                                        <p:tgtEl>
                                          <p:spTgt spid="27"/>
                                        </p:tgtEl>
                                        <p:attrNameLst>
                                          <p:attrName>style.visibility</p:attrName>
                                        </p:attrNameLst>
                                      </p:cBhvr>
                                      <p:to>
                                        <p:strVal val="hidden"/>
                                      </p:to>
                                    </p:set>
                                  </p:childTnLst>
                                </p:cTn>
                              </p:par>
                              <p:par>
                                <p:cTn id="59" presetID="53" presetClass="entr" presetSubtype="16" fill="hold" nodeType="withEffect">
                                  <p:stCondLst>
                                    <p:cond delay="0"/>
                                  </p:stCondLst>
                                  <p:childTnLst>
                                    <p:set>
                                      <p:cBhvr>
                                        <p:cTn id="60" dur="1" fill="hold">
                                          <p:stCondLst>
                                            <p:cond delay="0"/>
                                          </p:stCondLst>
                                        </p:cTn>
                                        <p:tgtEl>
                                          <p:spTgt spid="29"/>
                                        </p:tgtEl>
                                        <p:attrNameLst>
                                          <p:attrName>style.visibility</p:attrName>
                                        </p:attrNameLst>
                                      </p:cBhvr>
                                      <p:to>
                                        <p:strVal val="visible"/>
                                      </p:to>
                                    </p:set>
                                    <p:anim calcmode="lin" valueType="num">
                                      <p:cBhvr>
                                        <p:cTn id="61" dur="500" fill="hold"/>
                                        <p:tgtEl>
                                          <p:spTgt spid="29"/>
                                        </p:tgtEl>
                                        <p:attrNameLst>
                                          <p:attrName>ppt_w</p:attrName>
                                        </p:attrNameLst>
                                      </p:cBhvr>
                                      <p:tavLst>
                                        <p:tav tm="0">
                                          <p:val>
                                            <p:fltVal val="0"/>
                                          </p:val>
                                        </p:tav>
                                        <p:tav tm="100000">
                                          <p:val>
                                            <p:strVal val="#ppt_w"/>
                                          </p:val>
                                        </p:tav>
                                      </p:tavLst>
                                    </p:anim>
                                    <p:anim calcmode="lin" valueType="num">
                                      <p:cBhvr>
                                        <p:cTn id="62" dur="500" fill="hold"/>
                                        <p:tgtEl>
                                          <p:spTgt spid="29"/>
                                        </p:tgtEl>
                                        <p:attrNameLst>
                                          <p:attrName>ppt_h</p:attrName>
                                        </p:attrNameLst>
                                      </p:cBhvr>
                                      <p:tavLst>
                                        <p:tav tm="0">
                                          <p:val>
                                            <p:fltVal val="0"/>
                                          </p:val>
                                        </p:tav>
                                        <p:tav tm="100000">
                                          <p:val>
                                            <p:strVal val="#ppt_h"/>
                                          </p:val>
                                        </p:tav>
                                      </p:tavLst>
                                    </p:anim>
                                    <p:animEffect transition="in" filter="fade">
                                      <p:cBhvr>
                                        <p:cTn id="63" dur="500"/>
                                        <p:tgtEl>
                                          <p:spTgt spid="29"/>
                                        </p:tgtEl>
                                      </p:cBhvr>
                                    </p:animEffect>
                                  </p:childTnLst>
                                </p:cTn>
                              </p:par>
                              <p:par>
                                <p:cTn id="64" presetID="53" presetClass="entr" presetSubtype="16" fill="hold" nodeType="with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500" fill="hold"/>
                                        <p:tgtEl>
                                          <p:spTgt spid="11"/>
                                        </p:tgtEl>
                                        <p:attrNameLst>
                                          <p:attrName>ppt_w</p:attrName>
                                        </p:attrNameLst>
                                      </p:cBhvr>
                                      <p:tavLst>
                                        <p:tav tm="0">
                                          <p:val>
                                            <p:fltVal val="0"/>
                                          </p:val>
                                        </p:tav>
                                        <p:tav tm="100000">
                                          <p:val>
                                            <p:strVal val="#ppt_w"/>
                                          </p:val>
                                        </p:tav>
                                      </p:tavLst>
                                    </p:anim>
                                    <p:anim calcmode="lin" valueType="num">
                                      <p:cBhvr>
                                        <p:cTn id="67" dur="500" fill="hold"/>
                                        <p:tgtEl>
                                          <p:spTgt spid="11"/>
                                        </p:tgtEl>
                                        <p:attrNameLst>
                                          <p:attrName>ppt_h</p:attrName>
                                        </p:attrNameLst>
                                      </p:cBhvr>
                                      <p:tavLst>
                                        <p:tav tm="0">
                                          <p:val>
                                            <p:fltVal val="0"/>
                                          </p:val>
                                        </p:tav>
                                        <p:tav tm="100000">
                                          <p:val>
                                            <p:strVal val="#ppt_h"/>
                                          </p:val>
                                        </p:tav>
                                      </p:tavLst>
                                    </p:anim>
                                    <p:animEffect transition="in" filter="fade">
                                      <p:cBhvr>
                                        <p:cTn id="6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a:extLst>
              <a:ext uri="{FF2B5EF4-FFF2-40B4-BE49-F238E27FC236}">
                <a16:creationId xmlns:a16="http://schemas.microsoft.com/office/drawing/2014/main" id="{81769324-8352-5688-EE0B-5DCEAEDE8A6F}"/>
              </a:ext>
            </a:extLst>
          </p:cNvPr>
          <p:cNvPicPr>
            <a:picLocks noChangeAspect="1"/>
          </p:cNvPicPr>
          <p:nvPr/>
        </p:nvPicPr>
        <p:blipFill>
          <a:blip r:embed="rId2"/>
          <a:stretch>
            <a:fillRect/>
          </a:stretch>
        </p:blipFill>
        <p:spPr>
          <a:xfrm>
            <a:off x="2736707" y="5402671"/>
            <a:ext cx="4858428" cy="533474"/>
          </a:xfrm>
          <a:prstGeom prst="rect">
            <a:avLst/>
          </a:prstGeom>
        </p:spPr>
      </p:pic>
      <p:pic>
        <p:nvPicPr>
          <p:cNvPr id="10" name="Immagine 9" descr="Immagine che contiene testo, sport, erba, gioco atletico&#10;&#10;Descrizione generata automaticamente">
            <a:extLst>
              <a:ext uri="{FF2B5EF4-FFF2-40B4-BE49-F238E27FC236}">
                <a16:creationId xmlns:a16="http://schemas.microsoft.com/office/drawing/2014/main" id="{F64425F3-68C5-3591-7CA4-1A3778D8B3A0}"/>
              </a:ext>
            </a:extLst>
          </p:cNvPr>
          <p:cNvPicPr>
            <a:picLocks noChangeAspect="1"/>
          </p:cNvPicPr>
          <p:nvPr/>
        </p:nvPicPr>
        <p:blipFill>
          <a:blip r:embed="rId3"/>
          <a:stretch>
            <a:fillRect/>
          </a:stretch>
        </p:blipFill>
        <p:spPr>
          <a:xfrm>
            <a:off x="4174348" y="1009601"/>
            <a:ext cx="2953162" cy="4267796"/>
          </a:xfrm>
          <a:prstGeom prst="rect">
            <a:avLst/>
          </a:prstGeom>
        </p:spPr>
      </p:pic>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17</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Risultati</a:t>
            </a:r>
          </a:p>
        </p:txBody>
      </p:sp>
      <p:pic>
        <p:nvPicPr>
          <p:cNvPr id="7" name="Immagine 6" descr="Immagine che contiene persona, sport, gioco atletico, sport di squadra&#10;&#10;Descrizione generata automaticamente">
            <a:extLst>
              <a:ext uri="{FF2B5EF4-FFF2-40B4-BE49-F238E27FC236}">
                <a16:creationId xmlns:a16="http://schemas.microsoft.com/office/drawing/2014/main" id="{D6A845B5-97B3-B8DA-453D-95F60DD5BA0F}"/>
              </a:ext>
            </a:extLst>
          </p:cNvPr>
          <p:cNvPicPr>
            <a:picLocks noChangeAspect="1"/>
          </p:cNvPicPr>
          <p:nvPr/>
        </p:nvPicPr>
        <p:blipFill>
          <a:blip r:embed="rId4"/>
          <a:stretch>
            <a:fillRect/>
          </a:stretch>
        </p:blipFill>
        <p:spPr>
          <a:xfrm>
            <a:off x="4164822" y="1019127"/>
            <a:ext cx="2962688" cy="4248743"/>
          </a:xfrm>
          <a:prstGeom prst="rect">
            <a:avLst/>
          </a:prstGeom>
        </p:spPr>
      </p:pic>
      <p:pic>
        <p:nvPicPr>
          <p:cNvPr id="3" name="Immagine 2">
            <a:extLst>
              <a:ext uri="{FF2B5EF4-FFF2-40B4-BE49-F238E27FC236}">
                <a16:creationId xmlns:a16="http://schemas.microsoft.com/office/drawing/2014/main" id="{8BABEE01-3E2F-80F7-04EC-A6C2B1EE2EF3}"/>
              </a:ext>
            </a:extLst>
          </p:cNvPr>
          <p:cNvPicPr>
            <a:picLocks noChangeAspect="1"/>
          </p:cNvPicPr>
          <p:nvPr/>
        </p:nvPicPr>
        <p:blipFill>
          <a:blip r:embed="rId5"/>
          <a:stretch>
            <a:fillRect/>
          </a:stretch>
        </p:blipFill>
        <p:spPr>
          <a:xfrm>
            <a:off x="2736707" y="5383618"/>
            <a:ext cx="6554115" cy="743054"/>
          </a:xfrm>
          <a:prstGeom prst="rect">
            <a:avLst/>
          </a:prstGeom>
        </p:spPr>
      </p:pic>
      <p:pic>
        <p:nvPicPr>
          <p:cNvPr id="14" name="Immagine 13" descr="Immagine che contiene ruota, aria aperta, Ruota di bicicletta, Veicolo terrestre&#10;&#10;Descrizione generata automaticamente">
            <a:extLst>
              <a:ext uri="{FF2B5EF4-FFF2-40B4-BE49-F238E27FC236}">
                <a16:creationId xmlns:a16="http://schemas.microsoft.com/office/drawing/2014/main" id="{E46E9876-9DCD-06E7-562F-B4CE2159FD8A}"/>
              </a:ext>
            </a:extLst>
          </p:cNvPr>
          <p:cNvPicPr>
            <a:picLocks noChangeAspect="1"/>
          </p:cNvPicPr>
          <p:nvPr/>
        </p:nvPicPr>
        <p:blipFill>
          <a:blip r:embed="rId6"/>
          <a:stretch>
            <a:fillRect/>
          </a:stretch>
        </p:blipFill>
        <p:spPr>
          <a:xfrm>
            <a:off x="4068723" y="1078828"/>
            <a:ext cx="3154885" cy="4193805"/>
          </a:xfrm>
          <a:prstGeom prst="rect">
            <a:avLst/>
          </a:prstGeom>
        </p:spPr>
      </p:pic>
      <p:pic>
        <p:nvPicPr>
          <p:cNvPr id="16" name="Immagine 15">
            <a:extLst>
              <a:ext uri="{FF2B5EF4-FFF2-40B4-BE49-F238E27FC236}">
                <a16:creationId xmlns:a16="http://schemas.microsoft.com/office/drawing/2014/main" id="{2E4FB7C2-A66A-2676-F007-607A0FF9B01A}"/>
              </a:ext>
            </a:extLst>
          </p:cNvPr>
          <p:cNvPicPr>
            <a:picLocks noChangeAspect="1"/>
          </p:cNvPicPr>
          <p:nvPr/>
        </p:nvPicPr>
        <p:blipFill>
          <a:blip r:embed="rId7"/>
          <a:stretch>
            <a:fillRect/>
          </a:stretch>
        </p:blipFill>
        <p:spPr>
          <a:xfrm>
            <a:off x="2736707" y="5383618"/>
            <a:ext cx="5468113" cy="924054"/>
          </a:xfrm>
          <a:prstGeom prst="rect">
            <a:avLst/>
          </a:prstGeom>
        </p:spPr>
      </p:pic>
      <p:pic>
        <p:nvPicPr>
          <p:cNvPr id="18" name="Immagine 17">
            <a:extLst>
              <a:ext uri="{FF2B5EF4-FFF2-40B4-BE49-F238E27FC236}">
                <a16:creationId xmlns:a16="http://schemas.microsoft.com/office/drawing/2014/main" id="{BB70ED18-89FA-BB03-D60C-3983DB01026D}"/>
              </a:ext>
            </a:extLst>
          </p:cNvPr>
          <p:cNvPicPr>
            <a:picLocks noChangeAspect="1"/>
          </p:cNvPicPr>
          <p:nvPr/>
        </p:nvPicPr>
        <p:blipFill>
          <a:blip r:embed="rId8"/>
          <a:stretch>
            <a:fillRect/>
          </a:stretch>
        </p:blipFill>
        <p:spPr>
          <a:xfrm>
            <a:off x="4068723" y="1046595"/>
            <a:ext cx="2972215" cy="4258269"/>
          </a:xfrm>
          <a:prstGeom prst="rect">
            <a:avLst/>
          </a:prstGeom>
        </p:spPr>
      </p:pic>
      <p:pic>
        <p:nvPicPr>
          <p:cNvPr id="20" name="Immagine 19">
            <a:extLst>
              <a:ext uri="{FF2B5EF4-FFF2-40B4-BE49-F238E27FC236}">
                <a16:creationId xmlns:a16="http://schemas.microsoft.com/office/drawing/2014/main" id="{7CB162F2-8047-0C15-CFC1-80CC2AED6066}"/>
              </a:ext>
            </a:extLst>
          </p:cNvPr>
          <p:cNvPicPr>
            <a:picLocks noChangeAspect="1"/>
          </p:cNvPicPr>
          <p:nvPr/>
        </p:nvPicPr>
        <p:blipFill>
          <a:blip r:embed="rId9"/>
          <a:stretch>
            <a:fillRect/>
          </a:stretch>
        </p:blipFill>
        <p:spPr>
          <a:xfrm>
            <a:off x="2736707" y="5374091"/>
            <a:ext cx="4486901" cy="876422"/>
          </a:xfrm>
          <a:prstGeom prst="rect">
            <a:avLst/>
          </a:prstGeom>
        </p:spPr>
      </p:pic>
      <p:pic>
        <p:nvPicPr>
          <p:cNvPr id="22" name="Immagine 21">
            <a:extLst>
              <a:ext uri="{FF2B5EF4-FFF2-40B4-BE49-F238E27FC236}">
                <a16:creationId xmlns:a16="http://schemas.microsoft.com/office/drawing/2014/main" id="{4000A270-CF0E-62DE-1AEF-2A88F3AB4058}"/>
              </a:ext>
            </a:extLst>
          </p:cNvPr>
          <p:cNvPicPr>
            <a:picLocks noChangeAspect="1"/>
          </p:cNvPicPr>
          <p:nvPr/>
        </p:nvPicPr>
        <p:blipFill>
          <a:blip r:embed="rId10"/>
          <a:stretch>
            <a:fillRect/>
          </a:stretch>
        </p:blipFill>
        <p:spPr>
          <a:xfrm>
            <a:off x="3813182" y="1100687"/>
            <a:ext cx="3781953" cy="4210638"/>
          </a:xfrm>
          <a:prstGeom prst="rect">
            <a:avLst/>
          </a:prstGeom>
        </p:spPr>
      </p:pic>
      <p:pic>
        <p:nvPicPr>
          <p:cNvPr id="24" name="Immagine 23">
            <a:extLst>
              <a:ext uri="{FF2B5EF4-FFF2-40B4-BE49-F238E27FC236}">
                <a16:creationId xmlns:a16="http://schemas.microsoft.com/office/drawing/2014/main" id="{8BC90013-5B02-24BD-53FA-374D57CCBF75}"/>
              </a:ext>
            </a:extLst>
          </p:cNvPr>
          <p:cNvPicPr>
            <a:picLocks noChangeAspect="1"/>
          </p:cNvPicPr>
          <p:nvPr/>
        </p:nvPicPr>
        <p:blipFill>
          <a:blip r:embed="rId11"/>
          <a:stretch>
            <a:fillRect/>
          </a:stretch>
        </p:blipFill>
        <p:spPr>
          <a:xfrm>
            <a:off x="244486" y="1684626"/>
            <a:ext cx="3270040" cy="2591810"/>
          </a:xfrm>
          <a:prstGeom prst="rect">
            <a:avLst/>
          </a:prstGeom>
        </p:spPr>
      </p:pic>
      <p:sp>
        <p:nvSpPr>
          <p:cNvPr id="25" name="CasellaDiTesto 24">
            <a:extLst>
              <a:ext uri="{FF2B5EF4-FFF2-40B4-BE49-F238E27FC236}">
                <a16:creationId xmlns:a16="http://schemas.microsoft.com/office/drawing/2014/main" id="{A5B16B7A-5E5D-5FE7-CBF4-D552F94959BE}"/>
              </a:ext>
            </a:extLst>
          </p:cNvPr>
          <p:cNvSpPr txBox="1"/>
          <p:nvPr/>
        </p:nvSpPr>
        <p:spPr>
          <a:xfrm>
            <a:off x="244486" y="4423648"/>
            <a:ext cx="3020290" cy="646331"/>
          </a:xfrm>
          <a:prstGeom prst="rect">
            <a:avLst/>
          </a:prstGeom>
          <a:noFill/>
        </p:spPr>
        <p:txBody>
          <a:bodyPr wrap="square" rtlCol="0">
            <a:spAutoFit/>
          </a:bodyPr>
          <a:lstStyle/>
          <a:p>
            <a:r>
              <a:rPr lang="it-IT" dirty="0">
                <a:solidFill>
                  <a:schemeClr val="bg1"/>
                </a:solidFill>
              </a:rPr>
              <a:t>Questa immagine è stata girata al contrario</a:t>
            </a:r>
          </a:p>
        </p:txBody>
      </p:sp>
      <p:pic>
        <p:nvPicPr>
          <p:cNvPr id="27" name="Immagine 26">
            <a:extLst>
              <a:ext uri="{FF2B5EF4-FFF2-40B4-BE49-F238E27FC236}">
                <a16:creationId xmlns:a16="http://schemas.microsoft.com/office/drawing/2014/main" id="{54155BCE-EAA6-5D0C-D8FA-59A97F365E1D}"/>
              </a:ext>
            </a:extLst>
          </p:cNvPr>
          <p:cNvPicPr>
            <a:picLocks noChangeAspect="1"/>
          </p:cNvPicPr>
          <p:nvPr/>
        </p:nvPicPr>
        <p:blipFill>
          <a:blip r:embed="rId12"/>
          <a:stretch>
            <a:fillRect/>
          </a:stretch>
        </p:blipFill>
        <p:spPr>
          <a:xfrm>
            <a:off x="2786552" y="5335399"/>
            <a:ext cx="6525536" cy="895475"/>
          </a:xfrm>
          <a:prstGeom prst="rect">
            <a:avLst/>
          </a:prstGeom>
        </p:spPr>
      </p:pic>
      <p:pic>
        <p:nvPicPr>
          <p:cNvPr id="33" name="Immagine 32">
            <a:extLst>
              <a:ext uri="{FF2B5EF4-FFF2-40B4-BE49-F238E27FC236}">
                <a16:creationId xmlns:a16="http://schemas.microsoft.com/office/drawing/2014/main" id="{644142B3-1043-93EB-0A33-F556DEE89384}"/>
              </a:ext>
            </a:extLst>
          </p:cNvPr>
          <p:cNvPicPr>
            <a:picLocks noChangeAspect="1"/>
          </p:cNvPicPr>
          <p:nvPr/>
        </p:nvPicPr>
        <p:blipFill>
          <a:blip r:embed="rId13"/>
          <a:stretch>
            <a:fillRect/>
          </a:stretch>
        </p:blipFill>
        <p:spPr>
          <a:xfrm>
            <a:off x="3813182" y="1056210"/>
            <a:ext cx="3667637" cy="4229690"/>
          </a:xfrm>
          <a:prstGeom prst="rect">
            <a:avLst/>
          </a:prstGeom>
        </p:spPr>
      </p:pic>
      <p:pic>
        <p:nvPicPr>
          <p:cNvPr id="35" name="Immagine 34">
            <a:extLst>
              <a:ext uri="{FF2B5EF4-FFF2-40B4-BE49-F238E27FC236}">
                <a16:creationId xmlns:a16="http://schemas.microsoft.com/office/drawing/2014/main" id="{61084EE3-E226-0C90-6B05-E129CDEC0B97}"/>
              </a:ext>
            </a:extLst>
          </p:cNvPr>
          <p:cNvPicPr>
            <a:picLocks noChangeAspect="1"/>
          </p:cNvPicPr>
          <p:nvPr/>
        </p:nvPicPr>
        <p:blipFill>
          <a:blip r:embed="rId14"/>
          <a:stretch>
            <a:fillRect/>
          </a:stretch>
        </p:blipFill>
        <p:spPr>
          <a:xfrm>
            <a:off x="3514526" y="5304398"/>
            <a:ext cx="4401164" cy="981212"/>
          </a:xfrm>
          <a:prstGeom prst="rect">
            <a:avLst/>
          </a:prstGeom>
        </p:spPr>
      </p:pic>
      <p:pic>
        <p:nvPicPr>
          <p:cNvPr id="37" name="Immagine 36">
            <a:extLst>
              <a:ext uri="{FF2B5EF4-FFF2-40B4-BE49-F238E27FC236}">
                <a16:creationId xmlns:a16="http://schemas.microsoft.com/office/drawing/2014/main" id="{6E358E5F-9A6E-2D0C-9EC3-0942978DDA39}"/>
              </a:ext>
            </a:extLst>
          </p:cNvPr>
          <p:cNvPicPr>
            <a:picLocks noChangeAspect="1"/>
          </p:cNvPicPr>
          <p:nvPr/>
        </p:nvPicPr>
        <p:blipFill>
          <a:blip r:embed="rId15"/>
          <a:stretch>
            <a:fillRect/>
          </a:stretch>
        </p:blipFill>
        <p:spPr>
          <a:xfrm>
            <a:off x="4105158" y="1095596"/>
            <a:ext cx="3096057" cy="4220164"/>
          </a:xfrm>
          <a:prstGeom prst="rect">
            <a:avLst/>
          </a:prstGeom>
        </p:spPr>
      </p:pic>
      <p:pic>
        <p:nvPicPr>
          <p:cNvPr id="39" name="Immagine 38">
            <a:extLst>
              <a:ext uri="{FF2B5EF4-FFF2-40B4-BE49-F238E27FC236}">
                <a16:creationId xmlns:a16="http://schemas.microsoft.com/office/drawing/2014/main" id="{5E1FB358-1523-E2F7-EA46-E287BB4D72E1}"/>
              </a:ext>
            </a:extLst>
          </p:cNvPr>
          <p:cNvPicPr>
            <a:picLocks noChangeAspect="1"/>
          </p:cNvPicPr>
          <p:nvPr/>
        </p:nvPicPr>
        <p:blipFill>
          <a:blip r:embed="rId16"/>
          <a:stretch>
            <a:fillRect/>
          </a:stretch>
        </p:blipFill>
        <p:spPr>
          <a:xfrm>
            <a:off x="3378064" y="5341947"/>
            <a:ext cx="4563112" cy="885949"/>
          </a:xfrm>
          <a:prstGeom prst="rect">
            <a:avLst/>
          </a:prstGeom>
        </p:spPr>
      </p:pic>
    </p:spTree>
    <p:extLst>
      <p:ext uri="{BB962C8B-B14F-4D97-AF65-F5344CB8AC3E}">
        <p14:creationId xmlns:p14="http://schemas.microsoft.com/office/powerpoint/2010/main" val="1070957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7"/>
                                        </p:tgtEl>
                                        <p:attrNameLst>
                                          <p:attrName>ppt_w</p:attrName>
                                        </p:attrNameLst>
                                      </p:cBhvr>
                                      <p:tavLst>
                                        <p:tav tm="0">
                                          <p:val>
                                            <p:strVal val="ppt_w"/>
                                          </p:val>
                                        </p:tav>
                                        <p:tav tm="100000">
                                          <p:val>
                                            <p:fltVal val="0"/>
                                          </p:val>
                                        </p:tav>
                                      </p:tavLst>
                                    </p:anim>
                                    <p:anim calcmode="lin" valueType="num">
                                      <p:cBhvr>
                                        <p:cTn id="7" dur="500"/>
                                        <p:tgtEl>
                                          <p:spTgt spid="7"/>
                                        </p:tgtEl>
                                        <p:attrNameLst>
                                          <p:attrName>ppt_h</p:attrName>
                                        </p:attrNameLst>
                                      </p:cBhvr>
                                      <p:tavLst>
                                        <p:tav tm="0">
                                          <p:val>
                                            <p:strVal val="ppt_h"/>
                                          </p:val>
                                        </p:tav>
                                        <p:tav tm="100000">
                                          <p:val>
                                            <p:fltVal val="0"/>
                                          </p:val>
                                        </p:tav>
                                      </p:tavLst>
                                    </p:anim>
                                    <p:animEffect transition="out" filter="fade">
                                      <p:cBhvr>
                                        <p:cTn id="8" dur="500"/>
                                        <p:tgtEl>
                                          <p:spTgt spid="7"/>
                                        </p:tgtEl>
                                      </p:cBhvr>
                                    </p:animEffect>
                                    <p:set>
                                      <p:cBhvr>
                                        <p:cTn id="9" dur="1" fill="hold">
                                          <p:stCondLst>
                                            <p:cond delay="499"/>
                                          </p:stCondLst>
                                        </p:cTn>
                                        <p:tgtEl>
                                          <p:spTgt spid="7"/>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3"/>
                                        </p:tgtEl>
                                        <p:attrNameLst>
                                          <p:attrName>ppt_w</p:attrName>
                                        </p:attrNameLst>
                                      </p:cBhvr>
                                      <p:tavLst>
                                        <p:tav tm="0">
                                          <p:val>
                                            <p:strVal val="ppt_w"/>
                                          </p:val>
                                        </p:tav>
                                        <p:tav tm="100000">
                                          <p:val>
                                            <p:fltVal val="0"/>
                                          </p:val>
                                        </p:tav>
                                      </p:tavLst>
                                    </p:anim>
                                    <p:anim calcmode="lin" valueType="num">
                                      <p:cBhvr>
                                        <p:cTn id="12" dur="500"/>
                                        <p:tgtEl>
                                          <p:spTgt spid="3"/>
                                        </p:tgtEl>
                                        <p:attrNameLst>
                                          <p:attrName>ppt_h</p:attrName>
                                        </p:attrNameLst>
                                      </p:cBhvr>
                                      <p:tavLst>
                                        <p:tav tm="0">
                                          <p:val>
                                            <p:strVal val="ppt_h"/>
                                          </p:val>
                                        </p:tav>
                                        <p:tav tm="100000">
                                          <p:val>
                                            <p:fltVal val="0"/>
                                          </p:val>
                                        </p:tav>
                                      </p:tavLst>
                                    </p:anim>
                                    <p:animEffect transition="out" filter="fade">
                                      <p:cBhvr>
                                        <p:cTn id="13" dur="500"/>
                                        <p:tgtEl>
                                          <p:spTgt spid="3"/>
                                        </p:tgtEl>
                                      </p:cBhvr>
                                    </p:animEffect>
                                    <p:set>
                                      <p:cBhvr>
                                        <p:cTn id="14" dur="1" fill="hold">
                                          <p:stCondLst>
                                            <p:cond delay="499"/>
                                          </p:stCondLst>
                                        </p:cTn>
                                        <p:tgtEl>
                                          <p:spTgt spid="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10"/>
                                        </p:tgtEl>
                                        <p:attrNameLst>
                                          <p:attrName>ppt_w</p:attrName>
                                        </p:attrNameLst>
                                      </p:cBhvr>
                                      <p:tavLst>
                                        <p:tav tm="0">
                                          <p:val>
                                            <p:strVal val="ppt_w"/>
                                          </p:val>
                                        </p:tav>
                                        <p:tav tm="100000">
                                          <p:val>
                                            <p:fltVal val="0"/>
                                          </p:val>
                                        </p:tav>
                                      </p:tavLst>
                                    </p:anim>
                                    <p:anim calcmode="lin" valueType="num">
                                      <p:cBhvr>
                                        <p:cTn id="19" dur="500"/>
                                        <p:tgtEl>
                                          <p:spTgt spid="10"/>
                                        </p:tgtEl>
                                        <p:attrNameLst>
                                          <p:attrName>ppt_h</p:attrName>
                                        </p:attrNameLst>
                                      </p:cBhvr>
                                      <p:tavLst>
                                        <p:tav tm="0">
                                          <p:val>
                                            <p:strVal val="ppt_h"/>
                                          </p:val>
                                        </p:tav>
                                        <p:tav tm="100000">
                                          <p:val>
                                            <p:fltVal val="0"/>
                                          </p:val>
                                        </p:tav>
                                      </p:tavLst>
                                    </p:anim>
                                    <p:animEffect transition="out" filter="fade">
                                      <p:cBhvr>
                                        <p:cTn id="20" dur="500"/>
                                        <p:tgtEl>
                                          <p:spTgt spid="10"/>
                                        </p:tgtEl>
                                      </p:cBhvr>
                                    </p:animEffect>
                                    <p:set>
                                      <p:cBhvr>
                                        <p:cTn id="21" dur="1" fill="hold">
                                          <p:stCondLst>
                                            <p:cond delay="499"/>
                                          </p:stCondLst>
                                        </p:cTn>
                                        <p:tgtEl>
                                          <p:spTgt spid="10"/>
                                        </p:tgtEl>
                                        <p:attrNameLst>
                                          <p:attrName>style.visibility</p:attrName>
                                        </p:attrNameLst>
                                      </p:cBhvr>
                                      <p:to>
                                        <p:strVal val="hidden"/>
                                      </p:to>
                                    </p:set>
                                  </p:childTnLst>
                                </p:cTn>
                              </p:par>
                              <p:par>
                                <p:cTn id="22" presetID="53" presetClass="exit" presetSubtype="32" fill="hold" nodeType="withEffect">
                                  <p:stCondLst>
                                    <p:cond delay="0"/>
                                  </p:stCondLst>
                                  <p:childTnLst>
                                    <p:anim calcmode="lin" valueType="num">
                                      <p:cBhvr>
                                        <p:cTn id="23" dur="500"/>
                                        <p:tgtEl>
                                          <p:spTgt spid="8"/>
                                        </p:tgtEl>
                                        <p:attrNameLst>
                                          <p:attrName>ppt_w</p:attrName>
                                        </p:attrNameLst>
                                      </p:cBhvr>
                                      <p:tavLst>
                                        <p:tav tm="0">
                                          <p:val>
                                            <p:strVal val="ppt_w"/>
                                          </p:val>
                                        </p:tav>
                                        <p:tav tm="100000">
                                          <p:val>
                                            <p:fltVal val="0"/>
                                          </p:val>
                                        </p:tav>
                                      </p:tavLst>
                                    </p:anim>
                                    <p:anim calcmode="lin" valueType="num">
                                      <p:cBhvr>
                                        <p:cTn id="24" dur="500"/>
                                        <p:tgtEl>
                                          <p:spTgt spid="8"/>
                                        </p:tgtEl>
                                        <p:attrNameLst>
                                          <p:attrName>ppt_h</p:attrName>
                                        </p:attrNameLst>
                                      </p:cBhvr>
                                      <p:tavLst>
                                        <p:tav tm="0">
                                          <p:val>
                                            <p:strVal val="ppt_h"/>
                                          </p:val>
                                        </p:tav>
                                        <p:tav tm="100000">
                                          <p:val>
                                            <p:fltVal val="0"/>
                                          </p:val>
                                        </p:tav>
                                      </p:tavLst>
                                    </p:anim>
                                    <p:animEffect transition="out" filter="fad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xit" presetSubtype="32" fill="hold" nodeType="clickEffect">
                                  <p:stCondLst>
                                    <p:cond delay="0"/>
                                  </p:stCondLst>
                                  <p:childTnLst>
                                    <p:anim calcmode="lin" valueType="num">
                                      <p:cBhvr>
                                        <p:cTn id="42" dur="500"/>
                                        <p:tgtEl>
                                          <p:spTgt spid="16"/>
                                        </p:tgtEl>
                                        <p:attrNameLst>
                                          <p:attrName>ppt_w</p:attrName>
                                        </p:attrNameLst>
                                      </p:cBhvr>
                                      <p:tavLst>
                                        <p:tav tm="0">
                                          <p:val>
                                            <p:strVal val="ppt_w"/>
                                          </p:val>
                                        </p:tav>
                                        <p:tav tm="100000">
                                          <p:val>
                                            <p:fltVal val="0"/>
                                          </p:val>
                                        </p:tav>
                                      </p:tavLst>
                                    </p:anim>
                                    <p:anim calcmode="lin" valueType="num">
                                      <p:cBhvr>
                                        <p:cTn id="43" dur="500"/>
                                        <p:tgtEl>
                                          <p:spTgt spid="16"/>
                                        </p:tgtEl>
                                        <p:attrNameLst>
                                          <p:attrName>ppt_h</p:attrName>
                                        </p:attrNameLst>
                                      </p:cBhvr>
                                      <p:tavLst>
                                        <p:tav tm="0">
                                          <p:val>
                                            <p:strVal val="ppt_h"/>
                                          </p:val>
                                        </p:tav>
                                        <p:tav tm="100000">
                                          <p:val>
                                            <p:fltVal val="0"/>
                                          </p:val>
                                        </p:tav>
                                      </p:tavLst>
                                    </p:anim>
                                    <p:animEffect transition="out" filter="fade">
                                      <p:cBhvr>
                                        <p:cTn id="44" dur="500"/>
                                        <p:tgtEl>
                                          <p:spTgt spid="16"/>
                                        </p:tgtEl>
                                      </p:cBhvr>
                                    </p:animEffect>
                                    <p:set>
                                      <p:cBhvr>
                                        <p:cTn id="45" dur="1" fill="hold">
                                          <p:stCondLst>
                                            <p:cond delay="499"/>
                                          </p:stCondLst>
                                        </p:cTn>
                                        <p:tgtEl>
                                          <p:spTgt spid="16"/>
                                        </p:tgtEl>
                                        <p:attrNameLst>
                                          <p:attrName>style.visibility</p:attrName>
                                        </p:attrNameLst>
                                      </p:cBhvr>
                                      <p:to>
                                        <p:strVal val="hidden"/>
                                      </p:to>
                                    </p:set>
                                  </p:childTnLst>
                                </p:cTn>
                              </p:par>
                              <p:par>
                                <p:cTn id="46" presetID="53" presetClass="exit" presetSubtype="32" fill="hold" nodeType="withEffect">
                                  <p:stCondLst>
                                    <p:cond delay="0"/>
                                  </p:stCondLst>
                                  <p:childTnLst>
                                    <p:anim calcmode="lin" valueType="num">
                                      <p:cBhvr>
                                        <p:cTn id="47" dur="500"/>
                                        <p:tgtEl>
                                          <p:spTgt spid="14"/>
                                        </p:tgtEl>
                                        <p:attrNameLst>
                                          <p:attrName>ppt_w</p:attrName>
                                        </p:attrNameLst>
                                      </p:cBhvr>
                                      <p:tavLst>
                                        <p:tav tm="0">
                                          <p:val>
                                            <p:strVal val="ppt_w"/>
                                          </p:val>
                                        </p:tav>
                                        <p:tav tm="100000">
                                          <p:val>
                                            <p:fltVal val="0"/>
                                          </p:val>
                                        </p:tav>
                                      </p:tavLst>
                                    </p:anim>
                                    <p:anim calcmode="lin" valueType="num">
                                      <p:cBhvr>
                                        <p:cTn id="48" dur="500"/>
                                        <p:tgtEl>
                                          <p:spTgt spid="14"/>
                                        </p:tgtEl>
                                        <p:attrNameLst>
                                          <p:attrName>ppt_h</p:attrName>
                                        </p:attrNameLst>
                                      </p:cBhvr>
                                      <p:tavLst>
                                        <p:tav tm="0">
                                          <p:val>
                                            <p:strVal val="ppt_h"/>
                                          </p:val>
                                        </p:tav>
                                        <p:tav tm="100000">
                                          <p:val>
                                            <p:fltVal val="0"/>
                                          </p:val>
                                        </p:tav>
                                      </p:tavLst>
                                    </p:anim>
                                    <p:animEffect transition="out" filter="fade">
                                      <p:cBhvr>
                                        <p:cTn id="49" dur="500"/>
                                        <p:tgtEl>
                                          <p:spTgt spid="14"/>
                                        </p:tgtEl>
                                      </p:cBhvr>
                                    </p:animEffect>
                                    <p:set>
                                      <p:cBhvr>
                                        <p:cTn id="50" dur="1" fill="hold">
                                          <p:stCondLst>
                                            <p:cond delay="499"/>
                                          </p:stCondLst>
                                        </p:cTn>
                                        <p:tgtEl>
                                          <p:spTgt spid="14"/>
                                        </p:tgtEl>
                                        <p:attrNameLst>
                                          <p:attrName>style.visibility</p:attrName>
                                        </p:attrNameLst>
                                      </p:cBhvr>
                                      <p:to>
                                        <p:strVal val="hidden"/>
                                      </p:to>
                                    </p:set>
                                  </p:childTnLst>
                                </p:cTn>
                              </p:par>
                              <p:par>
                                <p:cTn id="51" presetID="53" presetClass="entr" presetSubtype="16" fill="hold" nodeType="with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p:cTn id="53" dur="500" fill="hold"/>
                                        <p:tgtEl>
                                          <p:spTgt spid="20"/>
                                        </p:tgtEl>
                                        <p:attrNameLst>
                                          <p:attrName>ppt_w</p:attrName>
                                        </p:attrNameLst>
                                      </p:cBhvr>
                                      <p:tavLst>
                                        <p:tav tm="0">
                                          <p:val>
                                            <p:fltVal val="0"/>
                                          </p:val>
                                        </p:tav>
                                        <p:tav tm="100000">
                                          <p:val>
                                            <p:strVal val="#ppt_w"/>
                                          </p:val>
                                        </p:tav>
                                      </p:tavLst>
                                    </p:anim>
                                    <p:anim calcmode="lin" valueType="num">
                                      <p:cBhvr>
                                        <p:cTn id="54" dur="500" fill="hold"/>
                                        <p:tgtEl>
                                          <p:spTgt spid="20"/>
                                        </p:tgtEl>
                                        <p:attrNameLst>
                                          <p:attrName>ppt_h</p:attrName>
                                        </p:attrNameLst>
                                      </p:cBhvr>
                                      <p:tavLst>
                                        <p:tav tm="0">
                                          <p:val>
                                            <p:fltVal val="0"/>
                                          </p:val>
                                        </p:tav>
                                        <p:tav tm="100000">
                                          <p:val>
                                            <p:strVal val="#ppt_h"/>
                                          </p:val>
                                        </p:tav>
                                      </p:tavLst>
                                    </p:anim>
                                    <p:animEffect transition="in" filter="fade">
                                      <p:cBhvr>
                                        <p:cTn id="55" dur="500"/>
                                        <p:tgtEl>
                                          <p:spTgt spid="20"/>
                                        </p:tgtEl>
                                      </p:cBhvr>
                                    </p:animEffect>
                                  </p:childTnLst>
                                </p:cTn>
                              </p:par>
                              <p:par>
                                <p:cTn id="56" presetID="53" presetClass="entr" presetSubtype="16" fill="hold" nodeType="withEffect">
                                  <p:stCondLst>
                                    <p:cond delay="0"/>
                                  </p:stCondLst>
                                  <p:childTnLst>
                                    <p:set>
                                      <p:cBhvr>
                                        <p:cTn id="57" dur="1" fill="hold">
                                          <p:stCondLst>
                                            <p:cond delay="0"/>
                                          </p:stCondLst>
                                        </p:cTn>
                                        <p:tgtEl>
                                          <p:spTgt spid="18"/>
                                        </p:tgtEl>
                                        <p:attrNameLst>
                                          <p:attrName>style.visibility</p:attrName>
                                        </p:attrNameLst>
                                      </p:cBhvr>
                                      <p:to>
                                        <p:strVal val="visible"/>
                                      </p:to>
                                    </p:set>
                                    <p:anim calcmode="lin" valueType="num">
                                      <p:cBhvr>
                                        <p:cTn id="58" dur="500" fill="hold"/>
                                        <p:tgtEl>
                                          <p:spTgt spid="18"/>
                                        </p:tgtEl>
                                        <p:attrNameLst>
                                          <p:attrName>ppt_w</p:attrName>
                                        </p:attrNameLst>
                                      </p:cBhvr>
                                      <p:tavLst>
                                        <p:tav tm="0">
                                          <p:val>
                                            <p:fltVal val="0"/>
                                          </p:val>
                                        </p:tav>
                                        <p:tav tm="100000">
                                          <p:val>
                                            <p:strVal val="#ppt_w"/>
                                          </p:val>
                                        </p:tav>
                                      </p:tavLst>
                                    </p:anim>
                                    <p:anim calcmode="lin" valueType="num">
                                      <p:cBhvr>
                                        <p:cTn id="59" dur="500" fill="hold"/>
                                        <p:tgtEl>
                                          <p:spTgt spid="18"/>
                                        </p:tgtEl>
                                        <p:attrNameLst>
                                          <p:attrName>ppt_h</p:attrName>
                                        </p:attrNameLst>
                                      </p:cBhvr>
                                      <p:tavLst>
                                        <p:tav tm="0">
                                          <p:val>
                                            <p:fltVal val="0"/>
                                          </p:val>
                                        </p:tav>
                                        <p:tav tm="100000">
                                          <p:val>
                                            <p:strVal val="#ppt_h"/>
                                          </p:val>
                                        </p:tav>
                                      </p:tavLst>
                                    </p:anim>
                                    <p:animEffect transition="in" filter="fade">
                                      <p:cBhvr>
                                        <p:cTn id="60" dur="500"/>
                                        <p:tgtEl>
                                          <p:spTgt spid="18"/>
                                        </p:tgtEl>
                                      </p:cBhvr>
                                    </p:animEffect>
                                  </p:childTnLst>
                                </p:cTn>
                              </p:par>
                            </p:childTnLst>
                          </p:cTn>
                        </p:par>
                      </p:childTnLst>
                    </p:cTn>
                  </p:par>
                  <p:par>
                    <p:cTn id="61" fill="hold">
                      <p:stCondLst>
                        <p:cond delay="indefinite"/>
                      </p:stCondLst>
                      <p:childTnLst>
                        <p:par>
                          <p:cTn id="62" fill="hold">
                            <p:stCondLst>
                              <p:cond delay="0"/>
                            </p:stCondLst>
                            <p:childTnLst>
                              <p:par>
                                <p:cTn id="63" presetID="53" presetClass="exit" presetSubtype="32" fill="hold" nodeType="clickEffect">
                                  <p:stCondLst>
                                    <p:cond delay="0"/>
                                  </p:stCondLst>
                                  <p:childTnLst>
                                    <p:anim calcmode="lin" valueType="num">
                                      <p:cBhvr>
                                        <p:cTn id="64" dur="500"/>
                                        <p:tgtEl>
                                          <p:spTgt spid="20"/>
                                        </p:tgtEl>
                                        <p:attrNameLst>
                                          <p:attrName>ppt_w</p:attrName>
                                        </p:attrNameLst>
                                      </p:cBhvr>
                                      <p:tavLst>
                                        <p:tav tm="0">
                                          <p:val>
                                            <p:strVal val="ppt_w"/>
                                          </p:val>
                                        </p:tav>
                                        <p:tav tm="100000">
                                          <p:val>
                                            <p:fltVal val="0"/>
                                          </p:val>
                                        </p:tav>
                                      </p:tavLst>
                                    </p:anim>
                                    <p:anim calcmode="lin" valueType="num">
                                      <p:cBhvr>
                                        <p:cTn id="65" dur="500"/>
                                        <p:tgtEl>
                                          <p:spTgt spid="20"/>
                                        </p:tgtEl>
                                        <p:attrNameLst>
                                          <p:attrName>ppt_h</p:attrName>
                                        </p:attrNameLst>
                                      </p:cBhvr>
                                      <p:tavLst>
                                        <p:tav tm="0">
                                          <p:val>
                                            <p:strVal val="ppt_h"/>
                                          </p:val>
                                        </p:tav>
                                        <p:tav tm="100000">
                                          <p:val>
                                            <p:fltVal val="0"/>
                                          </p:val>
                                        </p:tav>
                                      </p:tavLst>
                                    </p:anim>
                                    <p:animEffect transition="out" filter="fade">
                                      <p:cBhvr>
                                        <p:cTn id="66" dur="500"/>
                                        <p:tgtEl>
                                          <p:spTgt spid="20"/>
                                        </p:tgtEl>
                                      </p:cBhvr>
                                    </p:animEffect>
                                    <p:set>
                                      <p:cBhvr>
                                        <p:cTn id="67" dur="1" fill="hold">
                                          <p:stCondLst>
                                            <p:cond delay="499"/>
                                          </p:stCondLst>
                                        </p:cTn>
                                        <p:tgtEl>
                                          <p:spTgt spid="20"/>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53" presetClass="exit" presetSubtype="32" fill="hold" nodeType="clickEffect">
                                  <p:stCondLst>
                                    <p:cond delay="0"/>
                                  </p:stCondLst>
                                  <p:childTnLst>
                                    <p:anim calcmode="lin" valueType="num">
                                      <p:cBhvr>
                                        <p:cTn id="71" dur="500"/>
                                        <p:tgtEl>
                                          <p:spTgt spid="18"/>
                                        </p:tgtEl>
                                        <p:attrNameLst>
                                          <p:attrName>ppt_w</p:attrName>
                                        </p:attrNameLst>
                                      </p:cBhvr>
                                      <p:tavLst>
                                        <p:tav tm="0">
                                          <p:val>
                                            <p:strVal val="ppt_w"/>
                                          </p:val>
                                        </p:tav>
                                        <p:tav tm="100000">
                                          <p:val>
                                            <p:fltVal val="0"/>
                                          </p:val>
                                        </p:tav>
                                      </p:tavLst>
                                    </p:anim>
                                    <p:anim calcmode="lin" valueType="num">
                                      <p:cBhvr>
                                        <p:cTn id="72" dur="500"/>
                                        <p:tgtEl>
                                          <p:spTgt spid="18"/>
                                        </p:tgtEl>
                                        <p:attrNameLst>
                                          <p:attrName>ppt_h</p:attrName>
                                        </p:attrNameLst>
                                      </p:cBhvr>
                                      <p:tavLst>
                                        <p:tav tm="0">
                                          <p:val>
                                            <p:strVal val="ppt_h"/>
                                          </p:val>
                                        </p:tav>
                                        <p:tav tm="100000">
                                          <p:val>
                                            <p:fltVal val="0"/>
                                          </p:val>
                                        </p:tav>
                                      </p:tavLst>
                                    </p:anim>
                                    <p:animEffect transition="out" filter="fade">
                                      <p:cBhvr>
                                        <p:cTn id="73" dur="500"/>
                                        <p:tgtEl>
                                          <p:spTgt spid="18"/>
                                        </p:tgtEl>
                                      </p:cBhvr>
                                    </p:animEffect>
                                    <p:set>
                                      <p:cBhvr>
                                        <p:cTn id="74" dur="1" fill="hold">
                                          <p:stCondLst>
                                            <p:cond delay="499"/>
                                          </p:stCondLst>
                                        </p:cTn>
                                        <p:tgtEl>
                                          <p:spTgt spid="18"/>
                                        </p:tgtEl>
                                        <p:attrNameLst>
                                          <p:attrName>style.visibility</p:attrName>
                                        </p:attrNameLst>
                                      </p:cBhvr>
                                      <p:to>
                                        <p:strVal val="hidden"/>
                                      </p:to>
                                    </p:set>
                                  </p:childTnLst>
                                </p:cTn>
                              </p:par>
                              <p:par>
                                <p:cTn id="75" presetID="53" presetClass="entr" presetSubtype="16" fill="hold" nodeType="withEffect">
                                  <p:stCondLst>
                                    <p:cond delay="0"/>
                                  </p:stCondLst>
                                  <p:childTnLst>
                                    <p:set>
                                      <p:cBhvr>
                                        <p:cTn id="76" dur="1" fill="hold">
                                          <p:stCondLst>
                                            <p:cond delay="0"/>
                                          </p:stCondLst>
                                        </p:cTn>
                                        <p:tgtEl>
                                          <p:spTgt spid="27"/>
                                        </p:tgtEl>
                                        <p:attrNameLst>
                                          <p:attrName>style.visibility</p:attrName>
                                        </p:attrNameLst>
                                      </p:cBhvr>
                                      <p:to>
                                        <p:strVal val="visible"/>
                                      </p:to>
                                    </p:set>
                                    <p:anim calcmode="lin" valueType="num">
                                      <p:cBhvr>
                                        <p:cTn id="77" dur="500" fill="hold"/>
                                        <p:tgtEl>
                                          <p:spTgt spid="27"/>
                                        </p:tgtEl>
                                        <p:attrNameLst>
                                          <p:attrName>ppt_w</p:attrName>
                                        </p:attrNameLst>
                                      </p:cBhvr>
                                      <p:tavLst>
                                        <p:tav tm="0">
                                          <p:val>
                                            <p:fltVal val="0"/>
                                          </p:val>
                                        </p:tav>
                                        <p:tav tm="100000">
                                          <p:val>
                                            <p:strVal val="#ppt_w"/>
                                          </p:val>
                                        </p:tav>
                                      </p:tavLst>
                                    </p:anim>
                                    <p:anim calcmode="lin" valueType="num">
                                      <p:cBhvr>
                                        <p:cTn id="78" dur="500" fill="hold"/>
                                        <p:tgtEl>
                                          <p:spTgt spid="27"/>
                                        </p:tgtEl>
                                        <p:attrNameLst>
                                          <p:attrName>ppt_h</p:attrName>
                                        </p:attrNameLst>
                                      </p:cBhvr>
                                      <p:tavLst>
                                        <p:tav tm="0">
                                          <p:val>
                                            <p:fltVal val="0"/>
                                          </p:val>
                                        </p:tav>
                                        <p:tav tm="100000">
                                          <p:val>
                                            <p:strVal val="#ppt_h"/>
                                          </p:val>
                                        </p:tav>
                                      </p:tavLst>
                                    </p:anim>
                                    <p:animEffect transition="in" filter="fade">
                                      <p:cBhvr>
                                        <p:cTn id="79" dur="500"/>
                                        <p:tgtEl>
                                          <p:spTgt spid="27"/>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25"/>
                                        </p:tgtEl>
                                        <p:attrNameLst>
                                          <p:attrName>style.visibility</p:attrName>
                                        </p:attrNameLst>
                                      </p:cBhvr>
                                      <p:to>
                                        <p:strVal val="visible"/>
                                      </p:to>
                                    </p:set>
                                    <p:anim calcmode="lin" valueType="num">
                                      <p:cBhvr>
                                        <p:cTn id="82" dur="500" fill="hold"/>
                                        <p:tgtEl>
                                          <p:spTgt spid="25"/>
                                        </p:tgtEl>
                                        <p:attrNameLst>
                                          <p:attrName>ppt_w</p:attrName>
                                        </p:attrNameLst>
                                      </p:cBhvr>
                                      <p:tavLst>
                                        <p:tav tm="0">
                                          <p:val>
                                            <p:fltVal val="0"/>
                                          </p:val>
                                        </p:tav>
                                        <p:tav tm="100000">
                                          <p:val>
                                            <p:strVal val="#ppt_w"/>
                                          </p:val>
                                        </p:tav>
                                      </p:tavLst>
                                    </p:anim>
                                    <p:anim calcmode="lin" valueType="num">
                                      <p:cBhvr>
                                        <p:cTn id="83" dur="500" fill="hold"/>
                                        <p:tgtEl>
                                          <p:spTgt spid="25"/>
                                        </p:tgtEl>
                                        <p:attrNameLst>
                                          <p:attrName>ppt_h</p:attrName>
                                        </p:attrNameLst>
                                      </p:cBhvr>
                                      <p:tavLst>
                                        <p:tav tm="0">
                                          <p:val>
                                            <p:fltVal val="0"/>
                                          </p:val>
                                        </p:tav>
                                        <p:tav tm="100000">
                                          <p:val>
                                            <p:strVal val="#ppt_h"/>
                                          </p:val>
                                        </p:tav>
                                      </p:tavLst>
                                    </p:anim>
                                    <p:animEffect transition="in" filter="fade">
                                      <p:cBhvr>
                                        <p:cTn id="84" dur="500"/>
                                        <p:tgtEl>
                                          <p:spTgt spid="25"/>
                                        </p:tgtEl>
                                      </p:cBhvr>
                                    </p:animEffect>
                                  </p:childTnLst>
                                </p:cTn>
                              </p:par>
                              <p:par>
                                <p:cTn id="85" presetID="53" presetClass="entr" presetSubtype="16" fill="hold" nodeType="withEffect">
                                  <p:stCondLst>
                                    <p:cond delay="0"/>
                                  </p:stCondLst>
                                  <p:childTnLst>
                                    <p:set>
                                      <p:cBhvr>
                                        <p:cTn id="86" dur="1" fill="hold">
                                          <p:stCondLst>
                                            <p:cond delay="0"/>
                                          </p:stCondLst>
                                        </p:cTn>
                                        <p:tgtEl>
                                          <p:spTgt spid="24"/>
                                        </p:tgtEl>
                                        <p:attrNameLst>
                                          <p:attrName>style.visibility</p:attrName>
                                        </p:attrNameLst>
                                      </p:cBhvr>
                                      <p:to>
                                        <p:strVal val="visible"/>
                                      </p:to>
                                    </p:set>
                                    <p:anim calcmode="lin" valueType="num">
                                      <p:cBhvr>
                                        <p:cTn id="87" dur="500" fill="hold"/>
                                        <p:tgtEl>
                                          <p:spTgt spid="24"/>
                                        </p:tgtEl>
                                        <p:attrNameLst>
                                          <p:attrName>ppt_w</p:attrName>
                                        </p:attrNameLst>
                                      </p:cBhvr>
                                      <p:tavLst>
                                        <p:tav tm="0">
                                          <p:val>
                                            <p:fltVal val="0"/>
                                          </p:val>
                                        </p:tav>
                                        <p:tav tm="100000">
                                          <p:val>
                                            <p:strVal val="#ppt_w"/>
                                          </p:val>
                                        </p:tav>
                                      </p:tavLst>
                                    </p:anim>
                                    <p:anim calcmode="lin" valueType="num">
                                      <p:cBhvr>
                                        <p:cTn id="88" dur="500" fill="hold"/>
                                        <p:tgtEl>
                                          <p:spTgt spid="24"/>
                                        </p:tgtEl>
                                        <p:attrNameLst>
                                          <p:attrName>ppt_h</p:attrName>
                                        </p:attrNameLst>
                                      </p:cBhvr>
                                      <p:tavLst>
                                        <p:tav tm="0">
                                          <p:val>
                                            <p:fltVal val="0"/>
                                          </p:val>
                                        </p:tav>
                                        <p:tav tm="100000">
                                          <p:val>
                                            <p:strVal val="#ppt_h"/>
                                          </p:val>
                                        </p:tav>
                                      </p:tavLst>
                                    </p:anim>
                                    <p:animEffect transition="in" filter="fade">
                                      <p:cBhvr>
                                        <p:cTn id="89" dur="500"/>
                                        <p:tgtEl>
                                          <p:spTgt spid="24"/>
                                        </p:tgtEl>
                                      </p:cBhvr>
                                    </p:animEffect>
                                  </p:childTnLst>
                                </p:cTn>
                              </p:par>
                              <p:par>
                                <p:cTn id="90" presetID="53" presetClass="entr" presetSubtype="16" fill="hold" nodeType="withEffect">
                                  <p:stCondLst>
                                    <p:cond delay="0"/>
                                  </p:stCondLst>
                                  <p:childTnLst>
                                    <p:set>
                                      <p:cBhvr>
                                        <p:cTn id="91" dur="1" fill="hold">
                                          <p:stCondLst>
                                            <p:cond delay="0"/>
                                          </p:stCondLst>
                                        </p:cTn>
                                        <p:tgtEl>
                                          <p:spTgt spid="22"/>
                                        </p:tgtEl>
                                        <p:attrNameLst>
                                          <p:attrName>style.visibility</p:attrName>
                                        </p:attrNameLst>
                                      </p:cBhvr>
                                      <p:to>
                                        <p:strVal val="visible"/>
                                      </p:to>
                                    </p:set>
                                    <p:anim calcmode="lin" valueType="num">
                                      <p:cBhvr>
                                        <p:cTn id="92" dur="500" fill="hold"/>
                                        <p:tgtEl>
                                          <p:spTgt spid="22"/>
                                        </p:tgtEl>
                                        <p:attrNameLst>
                                          <p:attrName>ppt_w</p:attrName>
                                        </p:attrNameLst>
                                      </p:cBhvr>
                                      <p:tavLst>
                                        <p:tav tm="0">
                                          <p:val>
                                            <p:fltVal val="0"/>
                                          </p:val>
                                        </p:tav>
                                        <p:tav tm="100000">
                                          <p:val>
                                            <p:strVal val="#ppt_w"/>
                                          </p:val>
                                        </p:tav>
                                      </p:tavLst>
                                    </p:anim>
                                    <p:anim calcmode="lin" valueType="num">
                                      <p:cBhvr>
                                        <p:cTn id="93" dur="500" fill="hold"/>
                                        <p:tgtEl>
                                          <p:spTgt spid="22"/>
                                        </p:tgtEl>
                                        <p:attrNameLst>
                                          <p:attrName>ppt_h</p:attrName>
                                        </p:attrNameLst>
                                      </p:cBhvr>
                                      <p:tavLst>
                                        <p:tav tm="0">
                                          <p:val>
                                            <p:fltVal val="0"/>
                                          </p:val>
                                        </p:tav>
                                        <p:tav tm="100000">
                                          <p:val>
                                            <p:strVal val="#ppt_h"/>
                                          </p:val>
                                        </p:tav>
                                      </p:tavLst>
                                    </p:anim>
                                    <p:animEffect transition="in" filter="fade">
                                      <p:cBhvr>
                                        <p:cTn id="94" dur="500"/>
                                        <p:tgtEl>
                                          <p:spTgt spid="22"/>
                                        </p:tgtEl>
                                      </p:cBhvr>
                                    </p:animEffect>
                                  </p:childTnLst>
                                </p:cTn>
                              </p:par>
                            </p:childTnLst>
                          </p:cTn>
                        </p:par>
                      </p:childTnLst>
                    </p:cTn>
                  </p:par>
                  <p:par>
                    <p:cTn id="95" fill="hold">
                      <p:stCondLst>
                        <p:cond delay="indefinite"/>
                      </p:stCondLst>
                      <p:childTnLst>
                        <p:par>
                          <p:cTn id="96" fill="hold">
                            <p:stCondLst>
                              <p:cond delay="0"/>
                            </p:stCondLst>
                            <p:childTnLst>
                              <p:par>
                                <p:cTn id="97" presetID="53" presetClass="exit" presetSubtype="32" fill="hold" nodeType="clickEffect">
                                  <p:stCondLst>
                                    <p:cond delay="0"/>
                                  </p:stCondLst>
                                  <p:childTnLst>
                                    <p:anim calcmode="lin" valueType="num">
                                      <p:cBhvr>
                                        <p:cTn id="98" dur="500"/>
                                        <p:tgtEl>
                                          <p:spTgt spid="27"/>
                                        </p:tgtEl>
                                        <p:attrNameLst>
                                          <p:attrName>ppt_w</p:attrName>
                                        </p:attrNameLst>
                                      </p:cBhvr>
                                      <p:tavLst>
                                        <p:tav tm="0">
                                          <p:val>
                                            <p:strVal val="ppt_w"/>
                                          </p:val>
                                        </p:tav>
                                        <p:tav tm="100000">
                                          <p:val>
                                            <p:fltVal val="0"/>
                                          </p:val>
                                        </p:tav>
                                      </p:tavLst>
                                    </p:anim>
                                    <p:anim calcmode="lin" valueType="num">
                                      <p:cBhvr>
                                        <p:cTn id="99" dur="500"/>
                                        <p:tgtEl>
                                          <p:spTgt spid="27"/>
                                        </p:tgtEl>
                                        <p:attrNameLst>
                                          <p:attrName>ppt_h</p:attrName>
                                        </p:attrNameLst>
                                      </p:cBhvr>
                                      <p:tavLst>
                                        <p:tav tm="0">
                                          <p:val>
                                            <p:strVal val="ppt_h"/>
                                          </p:val>
                                        </p:tav>
                                        <p:tav tm="100000">
                                          <p:val>
                                            <p:fltVal val="0"/>
                                          </p:val>
                                        </p:tav>
                                      </p:tavLst>
                                    </p:anim>
                                    <p:animEffect transition="out" filter="fade">
                                      <p:cBhvr>
                                        <p:cTn id="100" dur="500"/>
                                        <p:tgtEl>
                                          <p:spTgt spid="27"/>
                                        </p:tgtEl>
                                      </p:cBhvr>
                                    </p:animEffect>
                                    <p:set>
                                      <p:cBhvr>
                                        <p:cTn id="101" dur="1" fill="hold">
                                          <p:stCondLst>
                                            <p:cond delay="499"/>
                                          </p:stCondLst>
                                        </p:cTn>
                                        <p:tgtEl>
                                          <p:spTgt spid="27"/>
                                        </p:tgtEl>
                                        <p:attrNameLst>
                                          <p:attrName>style.visibility</p:attrName>
                                        </p:attrNameLst>
                                      </p:cBhvr>
                                      <p:to>
                                        <p:strVal val="hidden"/>
                                      </p:to>
                                    </p:set>
                                  </p:childTnLst>
                                </p:cTn>
                              </p:par>
                              <p:par>
                                <p:cTn id="102" presetID="53" presetClass="exit" presetSubtype="32" fill="hold" grpId="1" nodeType="withEffect">
                                  <p:stCondLst>
                                    <p:cond delay="0"/>
                                  </p:stCondLst>
                                  <p:childTnLst>
                                    <p:anim calcmode="lin" valueType="num">
                                      <p:cBhvr>
                                        <p:cTn id="103" dur="500"/>
                                        <p:tgtEl>
                                          <p:spTgt spid="25"/>
                                        </p:tgtEl>
                                        <p:attrNameLst>
                                          <p:attrName>ppt_w</p:attrName>
                                        </p:attrNameLst>
                                      </p:cBhvr>
                                      <p:tavLst>
                                        <p:tav tm="0">
                                          <p:val>
                                            <p:strVal val="ppt_w"/>
                                          </p:val>
                                        </p:tav>
                                        <p:tav tm="100000">
                                          <p:val>
                                            <p:fltVal val="0"/>
                                          </p:val>
                                        </p:tav>
                                      </p:tavLst>
                                    </p:anim>
                                    <p:anim calcmode="lin" valueType="num">
                                      <p:cBhvr>
                                        <p:cTn id="104" dur="500"/>
                                        <p:tgtEl>
                                          <p:spTgt spid="25"/>
                                        </p:tgtEl>
                                        <p:attrNameLst>
                                          <p:attrName>ppt_h</p:attrName>
                                        </p:attrNameLst>
                                      </p:cBhvr>
                                      <p:tavLst>
                                        <p:tav tm="0">
                                          <p:val>
                                            <p:strVal val="ppt_h"/>
                                          </p:val>
                                        </p:tav>
                                        <p:tav tm="100000">
                                          <p:val>
                                            <p:fltVal val="0"/>
                                          </p:val>
                                        </p:tav>
                                      </p:tavLst>
                                    </p:anim>
                                    <p:animEffect transition="out" filter="fade">
                                      <p:cBhvr>
                                        <p:cTn id="105" dur="500"/>
                                        <p:tgtEl>
                                          <p:spTgt spid="25"/>
                                        </p:tgtEl>
                                      </p:cBhvr>
                                    </p:animEffect>
                                    <p:set>
                                      <p:cBhvr>
                                        <p:cTn id="106" dur="1" fill="hold">
                                          <p:stCondLst>
                                            <p:cond delay="499"/>
                                          </p:stCondLst>
                                        </p:cTn>
                                        <p:tgtEl>
                                          <p:spTgt spid="25"/>
                                        </p:tgtEl>
                                        <p:attrNameLst>
                                          <p:attrName>style.visibility</p:attrName>
                                        </p:attrNameLst>
                                      </p:cBhvr>
                                      <p:to>
                                        <p:strVal val="hidden"/>
                                      </p:to>
                                    </p:set>
                                  </p:childTnLst>
                                </p:cTn>
                              </p:par>
                              <p:par>
                                <p:cTn id="107" presetID="53" presetClass="exit" presetSubtype="32" fill="hold" nodeType="withEffect">
                                  <p:stCondLst>
                                    <p:cond delay="0"/>
                                  </p:stCondLst>
                                  <p:childTnLst>
                                    <p:anim calcmode="lin" valueType="num">
                                      <p:cBhvr>
                                        <p:cTn id="108" dur="500"/>
                                        <p:tgtEl>
                                          <p:spTgt spid="24"/>
                                        </p:tgtEl>
                                        <p:attrNameLst>
                                          <p:attrName>ppt_w</p:attrName>
                                        </p:attrNameLst>
                                      </p:cBhvr>
                                      <p:tavLst>
                                        <p:tav tm="0">
                                          <p:val>
                                            <p:strVal val="ppt_w"/>
                                          </p:val>
                                        </p:tav>
                                        <p:tav tm="100000">
                                          <p:val>
                                            <p:fltVal val="0"/>
                                          </p:val>
                                        </p:tav>
                                      </p:tavLst>
                                    </p:anim>
                                    <p:anim calcmode="lin" valueType="num">
                                      <p:cBhvr>
                                        <p:cTn id="109" dur="500"/>
                                        <p:tgtEl>
                                          <p:spTgt spid="24"/>
                                        </p:tgtEl>
                                        <p:attrNameLst>
                                          <p:attrName>ppt_h</p:attrName>
                                        </p:attrNameLst>
                                      </p:cBhvr>
                                      <p:tavLst>
                                        <p:tav tm="0">
                                          <p:val>
                                            <p:strVal val="ppt_h"/>
                                          </p:val>
                                        </p:tav>
                                        <p:tav tm="100000">
                                          <p:val>
                                            <p:fltVal val="0"/>
                                          </p:val>
                                        </p:tav>
                                      </p:tavLst>
                                    </p:anim>
                                    <p:animEffect transition="out" filter="fade">
                                      <p:cBhvr>
                                        <p:cTn id="110" dur="500"/>
                                        <p:tgtEl>
                                          <p:spTgt spid="24"/>
                                        </p:tgtEl>
                                      </p:cBhvr>
                                    </p:animEffect>
                                    <p:set>
                                      <p:cBhvr>
                                        <p:cTn id="111" dur="1" fill="hold">
                                          <p:stCondLst>
                                            <p:cond delay="499"/>
                                          </p:stCondLst>
                                        </p:cTn>
                                        <p:tgtEl>
                                          <p:spTgt spid="24"/>
                                        </p:tgtEl>
                                        <p:attrNameLst>
                                          <p:attrName>style.visibility</p:attrName>
                                        </p:attrNameLst>
                                      </p:cBhvr>
                                      <p:to>
                                        <p:strVal val="hidden"/>
                                      </p:to>
                                    </p:set>
                                  </p:childTnLst>
                                </p:cTn>
                              </p:par>
                              <p:par>
                                <p:cTn id="112" presetID="53" presetClass="exit" presetSubtype="32" fill="hold" nodeType="withEffect">
                                  <p:stCondLst>
                                    <p:cond delay="0"/>
                                  </p:stCondLst>
                                  <p:childTnLst>
                                    <p:anim calcmode="lin" valueType="num">
                                      <p:cBhvr>
                                        <p:cTn id="113" dur="500"/>
                                        <p:tgtEl>
                                          <p:spTgt spid="22"/>
                                        </p:tgtEl>
                                        <p:attrNameLst>
                                          <p:attrName>ppt_w</p:attrName>
                                        </p:attrNameLst>
                                      </p:cBhvr>
                                      <p:tavLst>
                                        <p:tav tm="0">
                                          <p:val>
                                            <p:strVal val="ppt_w"/>
                                          </p:val>
                                        </p:tav>
                                        <p:tav tm="100000">
                                          <p:val>
                                            <p:fltVal val="0"/>
                                          </p:val>
                                        </p:tav>
                                      </p:tavLst>
                                    </p:anim>
                                    <p:anim calcmode="lin" valueType="num">
                                      <p:cBhvr>
                                        <p:cTn id="114" dur="500"/>
                                        <p:tgtEl>
                                          <p:spTgt spid="22"/>
                                        </p:tgtEl>
                                        <p:attrNameLst>
                                          <p:attrName>ppt_h</p:attrName>
                                        </p:attrNameLst>
                                      </p:cBhvr>
                                      <p:tavLst>
                                        <p:tav tm="0">
                                          <p:val>
                                            <p:strVal val="ppt_h"/>
                                          </p:val>
                                        </p:tav>
                                        <p:tav tm="100000">
                                          <p:val>
                                            <p:fltVal val="0"/>
                                          </p:val>
                                        </p:tav>
                                      </p:tavLst>
                                    </p:anim>
                                    <p:animEffect transition="out" filter="fade">
                                      <p:cBhvr>
                                        <p:cTn id="115" dur="500"/>
                                        <p:tgtEl>
                                          <p:spTgt spid="22"/>
                                        </p:tgtEl>
                                      </p:cBhvr>
                                    </p:animEffect>
                                    <p:set>
                                      <p:cBhvr>
                                        <p:cTn id="116" dur="1" fill="hold">
                                          <p:stCondLst>
                                            <p:cond delay="499"/>
                                          </p:stCondLst>
                                        </p:cTn>
                                        <p:tgtEl>
                                          <p:spTgt spid="22"/>
                                        </p:tgtEl>
                                        <p:attrNameLst>
                                          <p:attrName>style.visibility</p:attrName>
                                        </p:attrNameLst>
                                      </p:cBhvr>
                                      <p:to>
                                        <p:strVal val="hidden"/>
                                      </p:to>
                                    </p:set>
                                  </p:childTnLst>
                                </p:cTn>
                              </p:par>
                              <p:par>
                                <p:cTn id="117" presetID="53" presetClass="entr" presetSubtype="16" fill="hold" nodeType="withEffect">
                                  <p:stCondLst>
                                    <p:cond delay="0"/>
                                  </p:stCondLst>
                                  <p:childTnLst>
                                    <p:set>
                                      <p:cBhvr>
                                        <p:cTn id="118" dur="1" fill="hold">
                                          <p:stCondLst>
                                            <p:cond delay="0"/>
                                          </p:stCondLst>
                                        </p:cTn>
                                        <p:tgtEl>
                                          <p:spTgt spid="33"/>
                                        </p:tgtEl>
                                        <p:attrNameLst>
                                          <p:attrName>style.visibility</p:attrName>
                                        </p:attrNameLst>
                                      </p:cBhvr>
                                      <p:to>
                                        <p:strVal val="visible"/>
                                      </p:to>
                                    </p:set>
                                    <p:anim calcmode="lin" valueType="num">
                                      <p:cBhvr>
                                        <p:cTn id="119" dur="500" fill="hold"/>
                                        <p:tgtEl>
                                          <p:spTgt spid="33"/>
                                        </p:tgtEl>
                                        <p:attrNameLst>
                                          <p:attrName>ppt_w</p:attrName>
                                        </p:attrNameLst>
                                      </p:cBhvr>
                                      <p:tavLst>
                                        <p:tav tm="0">
                                          <p:val>
                                            <p:fltVal val="0"/>
                                          </p:val>
                                        </p:tav>
                                        <p:tav tm="100000">
                                          <p:val>
                                            <p:strVal val="#ppt_w"/>
                                          </p:val>
                                        </p:tav>
                                      </p:tavLst>
                                    </p:anim>
                                    <p:anim calcmode="lin" valueType="num">
                                      <p:cBhvr>
                                        <p:cTn id="120" dur="500" fill="hold"/>
                                        <p:tgtEl>
                                          <p:spTgt spid="33"/>
                                        </p:tgtEl>
                                        <p:attrNameLst>
                                          <p:attrName>ppt_h</p:attrName>
                                        </p:attrNameLst>
                                      </p:cBhvr>
                                      <p:tavLst>
                                        <p:tav tm="0">
                                          <p:val>
                                            <p:fltVal val="0"/>
                                          </p:val>
                                        </p:tav>
                                        <p:tav tm="100000">
                                          <p:val>
                                            <p:strVal val="#ppt_h"/>
                                          </p:val>
                                        </p:tav>
                                      </p:tavLst>
                                    </p:anim>
                                    <p:animEffect transition="in" filter="fade">
                                      <p:cBhvr>
                                        <p:cTn id="121" dur="500"/>
                                        <p:tgtEl>
                                          <p:spTgt spid="33"/>
                                        </p:tgtEl>
                                      </p:cBhvr>
                                    </p:animEffect>
                                  </p:childTnLst>
                                </p:cTn>
                              </p:par>
                              <p:par>
                                <p:cTn id="122" presetID="53" presetClass="entr" presetSubtype="16" fill="hold" nodeType="withEffect">
                                  <p:stCondLst>
                                    <p:cond delay="0"/>
                                  </p:stCondLst>
                                  <p:childTnLst>
                                    <p:set>
                                      <p:cBhvr>
                                        <p:cTn id="123" dur="1" fill="hold">
                                          <p:stCondLst>
                                            <p:cond delay="0"/>
                                          </p:stCondLst>
                                        </p:cTn>
                                        <p:tgtEl>
                                          <p:spTgt spid="35"/>
                                        </p:tgtEl>
                                        <p:attrNameLst>
                                          <p:attrName>style.visibility</p:attrName>
                                        </p:attrNameLst>
                                      </p:cBhvr>
                                      <p:to>
                                        <p:strVal val="visible"/>
                                      </p:to>
                                    </p:set>
                                    <p:anim calcmode="lin" valueType="num">
                                      <p:cBhvr>
                                        <p:cTn id="124" dur="500" fill="hold"/>
                                        <p:tgtEl>
                                          <p:spTgt spid="35"/>
                                        </p:tgtEl>
                                        <p:attrNameLst>
                                          <p:attrName>ppt_w</p:attrName>
                                        </p:attrNameLst>
                                      </p:cBhvr>
                                      <p:tavLst>
                                        <p:tav tm="0">
                                          <p:val>
                                            <p:fltVal val="0"/>
                                          </p:val>
                                        </p:tav>
                                        <p:tav tm="100000">
                                          <p:val>
                                            <p:strVal val="#ppt_w"/>
                                          </p:val>
                                        </p:tav>
                                      </p:tavLst>
                                    </p:anim>
                                    <p:anim calcmode="lin" valueType="num">
                                      <p:cBhvr>
                                        <p:cTn id="125" dur="500" fill="hold"/>
                                        <p:tgtEl>
                                          <p:spTgt spid="35"/>
                                        </p:tgtEl>
                                        <p:attrNameLst>
                                          <p:attrName>ppt_h</p:attrName>
                                        </p:attrNameLst>
                                      </p:cBhvr>
                                      <p:tavLst>
                                        <p:tav tm="0">
                                          <p:val>
                                            <p:fltVal val="0"/>
                                          </p:val>
                                        </p:tav>
                                        <p:tav tm="100000">
                                          <p:val>
                                            <p:strVal val="#ppt_h"/>
                                          </p:val>
                                        </p:tav>
                                      </p:tavLst>
                                    </p:anim>
                                    <p:animEffect transition="in" filter="fade">
                                      <p:cBhvr>
                                        <p:cTn id="126" dur="500"/>
                                        <p:tgtEl>
                                          <p:spTgt spid="35"/>
                                        </p:tgtEl>
                                      </p:cBhvr>
                                    </p:animEffect>
                                  </p:childTnLst>
                                </p:cTn>
                              </p:par>
                            </p:childTnLst>
                          </p:cTn>
                        </p:par>
                      </p:childTnLst>
                    </p:cTn>
                  </p:par>
                  <p:par>
                    <p:cTn id="127" fill="hold">
                      <p:stCondLst>
                        <p:cond delay="indefinite"/>
                      </p:stCondLst>
                      <p:childTnLst>
                        <p:par>
                          <p:cTn id="128" fill="hold">
                            <p:stCondLst>
                              <p:cond delay="0"/>
                            </p:stCondLst>
                            <p:childTnLst>
                              <p:par>
                                <p:cTn id="129" presetID="53" presetClass="exit" presetSubtype="32" fill="hold" nodeType="clickEffect">
                                  <p:stCondLst>
                                    <p:cond delay="0"/>
                                  </p:stCondLst>
                                  <p:childTnLst>
                                    <p:anim calcmode="lin" valueType="num">
                                      <p:cBhvr>
                                        <p:cTn id="130" dur="500"/>
                                        <p:tgtEl>
                                          <p:spTgt spid="33"/>
                                        </p:tgtEl>
                                        <p:attrNameLst>
                                          <p:attrName>ppt_w</p:attrName>
                                        </p:attrNameLst>
                                      </p:cBhvr>
                                      <p:tavLst>
                                        <p:tav tm="0">
                                          <p:val>
                                            <p:strVal val="ppt_w"/>
                                          </p:val>
                                        </p:tav>
                                        <p:tav tm="100000">
                                          <p:val>
                                            <p:fltVal val="0"/>
                                          </p:val>
                                        </p:tav>
                                      </p:tavLst>
                                    </p:anim>
                                    <p:anim calcmode="lin" valueType="num">
                                      <p:cBhvr>
                                        <p:cTn id="131" dur="500"/>
                                        <p:tgtEl>
                                          <p:spTgt spid="33"/>
                                        </p:tgtEl>
                                        <p:attrNameLst>
                                          <p:attrName>ppt_h</p:attrName>
                                        </p:attrNameLst>
                                      </p:cBhvr>
                                      <p:tavLst>
                                        <p:tav tm="0">
                                          <p:val>
                                            <p:strVal val="ppt_h"/>
                                          </p:val>
                                        </p:tav>
                                        <p:tav tm="100000">
                                          <p:val>
                                            <p:fltVal val="0"/>
                                          </p:val>
                                        </p:tav>
                                      </p:tavLst>
                                    </p:anim>
                                    <p:animEffect transition="out" filter="fade">
                                      <p:cBhvr>
                                        <p:cTn id="132" dur="500"/>
                                        <p:tgtEl>
                                          <p:spTgt spid="33"/>
                                        </p:tgtEl>
                                      </p:cBhvr>
                                    </p:animEffect>
                                    <p:set>
                                      <p:cBhvr>
                                        <p:cTn id="133" dur="1" fill="hold">
                                          <p:stCondLst>
                                            <p:cond delay="499"/>
                                          </p:stCondLst>
                                        </p:cTn>
                                        <p:tgtEl>
                                          <p:spTgt spid="33"/>
                                        </p:tgtEl>
                                        <p:attrNameLst>
                                          <p:attrName>style.visibility</p:attrName>
                                        </p:attrNameLst>
                                      </p:cBhvr>
                                      <p:to>
                                        <p:strVal val="hidden"/>
                                      </p:to>
                                    </p:set>
                                  </p:childTnLst>
                                </p:cTn>
                              </p:par>
                              <p:par>
                                <p:cTn id="134" presetID="53" presetClass="exit" presetSubtype="32" fill="hold" nodeType="withEffect">
                                  <p:stCondLst>
                                    <p:cond delay="0"/>
                                  </p:stCondLst>
                                  <p:childTnLst>
                                    <p:anim calcmode="lin" valueType="num">
                                      <p:cBhvr>
                                        <p:cTn id="135" dur="500"/>
                                        <p:tgtEl>
                                          <p:spTgt spid="35"/>
                                        </p:tgtEl>
                                        <p:attrNameLst>
                                          <p:attrName>ppt_w</p:attrName>
                                        </p:attrNameLst>
                                      </p:cBhvr>
                                      <p:tavLst>
                                        <p:tav tm="0">
                                          <p:val>
                                            <p:strVal val="ppt_w"/>
                                          </p:val>
                                        </p:tav>
                                        <p:tav tm="100000">
                                          <p:val>
                                            <p:fltVal val="0"/>
                                          </p:val>
                                        </p:tav>
                                      </p:tavLst>
                                    </p:anim>
                                    <p:anim calcmode="lin" valueType="num">
                                      <p:cBhvr>
                                        <p:cTn id="136" dur="500"/>
                                        <p:tgtEl>
                                          <p:spTgt spid="35"/>
                                        </p:tgtEl>
                                        <p:attrNameLst>
                                          <p:attrName>ppt_h</p:attrName>
                                        </p:attrNameLst>
                                      </p:cBhvr>
                                      <p:tavLst>
                                        <p:tav tm="0">
                                          <p:val>
                                            <p:strVal val="ppt_h"/>
                                          </p:val>
                                        </p:tav>
                                        <p:tav tm="100000">
                                          <p:val>
                                            <p:fltVal val="0"/>
                                          </p:val>
                                        </p:tav>
                                      </p:tavLst>
                                    </p:anim>
                                    <p:animEffect transition="out" filter="fade">
                                      <p:cBhvr>
                                        <p:cTn id="137" dur="500"/>
                                        <p:tgtEl>
                                          <p:spTgt spid="35"/>
                                        </p:tgtEl>
                                      </p:cBhvr>
                                    </p:animEffect>
                                    <p:set>
                                      <p:cBhvr>
                                        <p:cTn id="138" dur="1" fill="hold">
                                          <p:stCondLst>
                                            <p:cond delay="499"/>
                                          </p:stCondLst>
                                        </p:cTn>
                                        <p:tgtEl>
                                          <p:spTgt spid="35"/>
                                        </p:tgtEl>
                                        <p:attrNameLst>
                                          <p:attrName>style.visibility</p:attrName>
                                        </p:attrNameLst>
                                      </p:cBhvr>
                                      <p:to>
                                        <p:strVal val="hidden"/>
                                      </p:to>
                                    </p:set>
                                  </p:childTnLst>
                                </p:cTn>
                              </p:par>
                            </p:childTnLst>
                          </p:cTn>
                        </p:par>
                      </p:childTnLst>
                    </p:cTn>
                  </p:par>
                  <p:par>
                    <p:cTn id="139" fill="hold">
                      <p:stCondLst>
                        <p:cond delay="indefinite"/>
                      </p:stCondLst>
                      <p:childTnLst>
                        <p:par>
                          <p:cTn id="140" fill="hold">
                            <p:stCondLst>
                              <p:cond delay="0"/>
                            </p:stCondLst>
                            <p:childTnLst>
                              <p:par>
                                <p:cTn id="141" presetID="53" presetClass="entr" presetSubtype="16" fill="hold" nodeType="clickEffect">
                                  <p:stCondLst>
                                    <p:cond delay="0"/>
                                  </p:stCondLst>
                                  <p:childTnLst>
                                    <p:set>
                                      <p:cBhvr>
                                        <p:cTn id="142" dur="1" fill="hold">
                                          <p:stCondLst>
                                            <p:cond delay="0"/>
                                          </p:stCondLst>
                                        </p:cTn>
                                        <p:tgtEl>
                                          <p:spTgt spid="39"/>
                                        </p:tgtEl>
                                        <p:attrNameLst>
                                          <p:attrName>style.visibility</p:attrName>
                                        </p:attrNameLst>
                                      </p:cBhvr>
                                      <p:to>
                                        <p:strVal val="visible"/>
                                      </p:to>
                                    </p:set>
                                    <p:anim calcmode="lin" valueType="num">
                                      <p:cBhvr>
                                        <p:cTn id="143" dur="500" fill="hold"/>
                                        <p:tgtEl>
                                          <p:spTgt spid="39"/>
                                        </p:tgtEl>
                                        <p:attrNameLst>
                                          <p:attrName>ppt_w</p:attrName>
                                        </p:attrNameLst>
                                      </p:cBhvr>
                                      <p:tavLst>
                                        <p:tav tm="0">
                                          <p:val>
                                            <p:fltVal val="0"/>
                                          </p:val>
                                        </p:tav>
                                        <p:tav tm="100000">
                                          <p:val>
                                            <p:strVal val="#ppt_w"/>
                                          </p:val>
                                        </p:tav>
                                      </p:tavLst>
                                    </p:anim>
                                    <p:anim calcmode="lin" valueType="num">
                                      <p:cBhvr>
                                        <p:cTn id="144" dur="500" fill="hold"/>
                                        <p:tgtEl>
                                          <p:spTgt spid="39"/>
                                        </p:tgtEl>
                                        <p:attrNameLst>
                                          <p:attrName>ppt_h</p:attrName>
                                        </p:attrNameLst>
                                      </p:cBhvr>
                                      <p:tavLst>
                                        <p:tav tm="0">
                                          <p:val>
                                            <p:fltVal val="0"/>
                                          </p:val>
                                        </p:tav>
                                        <p:tav tm="100000">
                                          <p:val>
                                            <p:strVal val="#ppt_h"/>
                                          </p:val>
                                        </p:tav>
                                      </p:tavLst>
                                    </p:anim>
                                    <p:animEffect transition="in" filter="fade">
                                      <p:cBhvr>
                                        <p:cTn id="145" dur="500"/>
                                        <p:tgtEl>
                                          <p:spTgt spid="39"/>
                                        </p:tgtEl>
                                      </p:cBhvr>
                                    </p:animEffect>
                                  </p:childTnLst>
                                </p:cTn>
                              </p:par>
                              <p:par>
                                <p:cTn id="146" presetID="53" presetClass="entr" presetSubtype="16" fill="hold" nodeType="withEffect">
                                  <p:stCondLst>
                                    <p:cond delay="0"/>
                                  </p:stCondLst>
                                  <p:childTnLst>
                                    <p:set>
                                      <p:cBhvr>
                                        <p:cTn id="147" dur="1" fill="hold">
                                          <p:stCondLst>
                                            <p:cond delay="0"/>
                                          </p:stCondLst>
                                        </p:cTn>
                                        <p:tgtEl>
                                          <p:spTgt spid="37"/>
                                        </p:tgtEl>
                                        <p:attrNameLst>
                                          <p:attrName>style.visibility</p:attrName>
                                        </p:attrNameLst>
                                      </p:cBhvr>
                                      <p:to>
                                        <p:strVal val="visible"/>
                                      </p:to>
                                    </p:set>
                                    <p:anim calcmode="lin" valueType="num">
                                      <p:cBhvr>
                                        <p:cTn id="148" dur="500" fill="hold"/>
                                        <p:tgtEl>
                                          <p:spTgt spid="37"/>
                                        </p:tgtEl>
                                        <p:attrNameLst>
                                          <p:attrName>ppt_w</p:attrName>
                                        </p:attrNameLst>
                                      </p:cBhvr>
                                      <p:tavLst>
                                        <p:tav tm="0">
                                          <p:val>
                                            <p:fltVal val="0"/>
                                          </p:val>
                                        </p:tav>
                                        <p:tav tm="100000">
                                          <p:val>
                                            <p:strVal val="#ppt_w"/>
                                          </p:val>
                                        </p:tav>
                                      </p:tavLst>
                                    </p:anim>
                                    <p:anim calcmode="lin" valueType="num">
                                      <p:cBhvr>
                                        <p:cTn id="149" dur="500" fill="hold"/>
                                        <p:tgtEl>
                                          <p:spTgt spid="37"/>
                                        </p:tgtEl>
                                        <p:attrNameLst>
                                          <p:attrName>ppt_h</p:attrName>
                                        </p:attrNameLst>
                                      </p:cBhvr>
                                      <p:tavLst>
                                        <p:tav tm="0">
                                          <p:val>
                                            <p:fltVal val="0"/>
                                          </p:val>
                                        </p:tav>
                                        <p:tav tm="100000">
                                          <p:val>
                                            <p:strVal val="#ppt_h"/>
                                          </p:val>
                                        </p:tav>
                                      </p:tavLst>
                                    </p:anim>
                                    <p:animEffect transition="in" filter="fade">
                                      <p:cBhvr>
                                        <p:cTn id="15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5"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18</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fontScale="92500"/>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Non solo buoni risultati</a:t>
            </a:r>
          </a:p>
        </p:txBody>
      </p:sp>
      <p:pic>
        <p:nvPicPr>
          <p:cNvPr id="6" name="Immagine 5">
            <a:extLst>
              <a:ext uri="{FF2B5EF4-FFF2-40B4-BE49-F238E27FC236}">
                <a16:creationId xmlns:a16="http://schemas.microsoft.com/office/drawing/2014/main" id="{95947947-0143-C6B2-37C2-E316B6F57E41}"/>
              </a:ext>
            </a:extLst>
          </p:cNvPr>
          <p:cNvPicPr>
            <a:picLocks noChangeAspect="1"/>
          </p:cNvPicPr>
          <p:nvPr/>
        </p:nvPicPr>
        <p:blipFill rotWithShape="1">
          <a:blip r:embed="rId2"/>
          <a:srcRect r="3056"/>
          <a:stretch/>
        </p:blipFill>
        <p:spPr>
          <a:xfrm>
            <a:off x="1228804" y="1299866"/>
            <a:ext cx="2918324" cy="4258269"/>
          </a:xfrm>
          <a:prstGeom prst="rect">
            <a:avLst/>
          </a:prstGeom>
        </p:spPr>
      </p:pic>
      <p:pic>
        <p:nvPicPr>
          <p:cNvPr id="11" name="Immagine 10">
            <a:extLst>
              <a:ext uri="{FF2B5EF4-FFF2-40B4-BE49-F238E27FC236}">
                <a16:creationId xmlns:a16="http://schemas.microsoft.com/office/drawing/2014/main" id="{A63AE764-FAC1-24E2-9685-262C821409CC}"/>
              </a:ext>
            </a:extLst>
          </p:cNvPr>
          <p:cNvPicPr>
            <a:picLocks noChangeAspect="1"/>
          </p:cNvPicPr>
          <p:nvPr/>
        </p:nvPicPr>
        <p:blipFill>
          <a:blip r:embed="rId3"/>
          <a:stretch>
            <a:fillRect/>
          </a:stretch>
        </p:blipFill>
        <p:spPr>
          <a:xfrm>
            <a:off x="4147128" y="1299865"/>
            <a:ext cx="3134162" cy="4182059"/>
          </a:xfrm>
          <a:prstGeom prst="rect">
            <a:avLst/>
          </a:prstGeom>
        </p:spPr>
      </p:pic>
      <p:pic>
        <p:nvPicPr>
          <p:cNvPr id="13" name="Immagine 12">
            <a:extLst>
              <a:ext uri="{FF2B5EF4-FFF2-40B4-BE49-F238E27FC236}">
                <a16:creationId xmlns:a16="http://schemas.microsoft.com/office/drawing/2014/main" id="{B488984F-20DD-5787-F0D3-2DD9A2275674}"/>
              </a:ext>
            </a:extLst>
          </p:cNvPr>
          <p:cNvPicPr>
            <a:picLocks noChangeAspect="1"/>
          </p:cNvPicPr>
          <p:nvPr/>
        </p:nvPicPr>
        <p:blipFill>
          <a:blip r:embed="rId4"/>
          <a:stretch>
            <a:fillRect/>
          </a:stretch>
        </p:blipFill>
        <p:spPr>
          <a:xfrm>
            <a:off x="7305085" y="1223654"/>
            <a:ext cx="3658111" cy="4410691"/>
          </a:xfrm>
          <a:prstGeom prst="rect">
            <a:avLst/>
          </a:prstGeom>
        </p:spPr>
      </p:pic>
      <p:pic>
        <p:nvPicPr>
          <p:cNvPr id="17" name="Immagine 16">
            <a:extLst>
              <a:ext uri="{FF2B5EF4-FFF2-40B4-BE49-F238E27FC236}">
                <a16:creationId xmlns:a16="http://schemas.microsoft.com/office/drawing/2014/main" id="{1027C2C0-640A-2DC6-99EC-E68137E24AA9}"/>
              </a:ext>
            </a:extLst>
          </p:cNvPr>
          <p:cNvPicPr>
            <a:picLocks noChangeAspect="1"/>
          </p:cNvPicPr>
          <p:nvPr/>
        </p:nvPicPr>
        <p:blipFill>
          <a:blip r:embed="rId5"/>
          <a:stretch>
            <a:fillRect/>
          </a:stretch>
        </p:blipFill>
        <p:spPr>
          <a:xfrm>
            <a:off x="7305085" y="1337970"/>
            <a:ext cx="3781953" cy="4296375"/>
          </a:xfrm>
          <a:prstGeom prst="rect">
            <a:avLst/>
          </a:prstGeom>
        </p:spPr>
      </p:pic>
      <p:pic>
        <p:nvPicPr>
          <p:cNvPr id="21" name="Immagine 20">
            <a:extLst>
              <a:ext uri="{FF2B5EF4-FFF2-40B4-BE49-F238E27FC236}">
                <a16:creationId xmlns:a16="http://schemas.microsoft.com/office/drawing/2014/main" id="{EF9BCD50-D5AB-19AA-FABD-663A1CB6D818}"/>
              </a:ext>
            </a:extLst>
          </p:cNvPr>
          <p:cNvPicPr>
            <a:picLocks noChangeAspect="1"/>
          </p:cNvPicPr>
          <p:nvPr/>
        </p:nvPicPr>
        <p:blipFill>
          <a:blip r:embed="rId6"/>
          <a:stretch>
            <a:fillRect/>
          </a:stretch>
        </p:blipFill>
        <p:spPr>
          <a:xfrm>
            <a:off x="3723185" y="1337970"/>
            <a:ext cx="3581900" cy="4163006"/>
          </a:xfrm>
          <a:prstGeom prst="rect">
            <a:avLst/>
          </a:prstGeom>
        </p:spPr>
      </p:pic>
      <p:pic>
        <p:nvPicPr>
          <p:cNvPr id="26" name="Immagine 25">
            <a:extLst>
              <a:ext uri="{FF2B5EF4-FFF2-40B4-BE49-F238E27FC236}">
                <a16:creationId xmlns:a16="http://schemas.microsoft.com/office/drawing/2014/main" id="{912F85C3-6A1E-6796-1751-577582B6FC32}"/>
              </a:ext>
            </a:extLst>
          </p:cNvPr>
          <p:cNvPicPr>
            <a:picLocks noChangeAspect="1"/>
          </p:cNvPicPr>
          <p:nvPr/>
        </p:nvPicPr>
        <p:blipFill>
          <a:blip r:embed="rId7"/>
          <a:stretch>
            <a:fillRect/>
          </a:stretch>
        </p:blipFill>
        <p:spPr>
          <a:xfrm>
            <a:off x="827181" y="1299865"/>
            <a:ext cx="2896004" cy="4153480"/>
          </a:xfrm>
          <a:prstGeom prst="rect">
            <a:avLst/>
          </a:prstGeom>
        </p:spPr>
      </p:pic>
    </p:spTree>
    <p:extLst>
      <p:ext uri="{BB962C8B-B14F-4D97-AF65-F5344CB8AC3E}">
        <p14:creationId xmlns:p14="http://schemas.microsoft.com/office/powerpoint/2010/main" val="817017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6"/>
                                        </p:tgtEl>
                                        <p:attrNameLst>
                                          <p:attrName>ppt_w</p:attrName>
                                        </p:attrNameLst>
                                      </p:cBhvr>
                                      <p:tavLst>
                                        <p:tav tm="0">
                                          <p:val>
                                            <p:strVal val="ppt_w"/>
                                          </p:val>
                                        </p:tav>
                                        <p:tav tm="100000">
                                          <p:val>
                                            <p:fltVal val="0"/>
                                          </p:val>
                                        </p:tav>
                                      </p:tavLst>
                                    </p:anim>
                                    <p:anim calcmode="lin" valueType="num">
                                      <p:cBhvr>
                                        <p:cTn id="7" dur="500"/>
                                        <p:tgtEl>
                                          <p:spTgt spid="6"/>
                                        </p:tgtEl>
                                        <p:attrNameLst>
                                          <p:attrName>ppt_h</p:attrName>
                                        </p:attrNameLst>
                                      </p:cBhvr>
                                      <p:tavLst>
                                        <p:tav tm="0">
                                          <p:val>
                                            <p:strVal val="ppt_h"/>
                                          </p:val>
                                        </p:tav>
                                        <p:tav tm="100000">
                                          <p:val>
                                            <p:fltVal val="0"/>
                                          </p:val>
                                        </p:tav>
                                      </p:tavLst>
                                    </p:anim>
                                    <p:animEffect transition="out" filter="fade">
                                      <p:cBhvr>
                                        <p:cTn id="8" dur="500"/>
                                        <p:tgtEl>
                                          <p:spTgt spid="6"/>
                                        </p:tgtEl>
                                      </p:cBhvr>
                                    </p:animEffect>
                                    <p:set>
                                      <p:cBhvr>
                                        <p:cTn id="9" dur="1" fill="hold">
                                          <p:stCondLst>
                                            <p:cond delay="499"/>
                                          </p:stCondLst>
                                        </p:cTn>
                                        <p:tgtEl>
                                          <p:spTgt spid="6"/>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11"/>
                                        </p:tgtEl>
                                        <p:attrNameLst>
                                          <p:attrName>ppt_w</p:attrName>
                                        </p:attrNameLst>
                                      </p:cBhvr>
                                      <p:tavLst>
                                        <p:tav tm="0">
                                          <p:val>
                                            <p:strVal val="ppt_w"/>
                                          </p:val>
                                        </p:tav>
                                        <p:tav tm="100000">
                                          <p:val>
                                            <p:fltVal val="0"/>
                                          </p:val>
                                        </p:tav>
                                      </p:tavLst>
                                    </p:anim>
                                    <p:anim calcmode="lin" valueType="num">
                                      <p:cBhvr>
                                        <p:cTn id="12" dur="500"/>
                                        <p:tgtEl>
                                          <p:spTgt spid="11"/>
                                        </p:tgtEl>
                                        <p:attrNameLst>
                                          <p:attrName>ppt_h</p:attrName>
                                        </p:attrNameLst>
                                      </p:cBhvr>
                                      <p:tavLst>
                                        <p:tav tm="0">
                                          <p:val>
                                            <p:strVal val="ppt_h"/>
                                          </p:val>
                                        </p:tav>
                                        <p:tav tm="100000">
                                          <p:val>
                                            <p:fltVal val="0"/>
                                          </p:val>
                                        </p:tav>
                                      </p:tavLst>
                                    </p:anim>
                                    <p:animEffect transition="out" filter="fade">
                                      <p:cBhvr>
                                        <p:cTn id="13" dur="500"/>
                                        <p:tgtEl>
                                          <p:spTgt spid="11"/>
                                        </p:tgtEl>
                                      </p:cBhvr>
                                    </p:animEffect>
                                    <p:set>
                                      <p:cBhvr>
                                        <p:cTn id="14" dur="1" fill="hold">
                                          <p:stCondLst>
                                            <p:cond delay="499"/>
                                          </p:stCondLst>
                                        </p:cTn>
                                        <p:tgtEl>
                                          <p:spTgt spid="11"/>
                                        </p:tgtEl>
                                        <p:attrNameLst>
                                          <p:attrName>style.visibility</p:attrName>
                                        </p:attrNameLst>
                                      </p:cBhvr>
                                      <p:to>
                                        <p:strVal val="hidden"/>
                                      </p:to>
                                    </p:set>
                                  </p:childTnLst>
                                </p:cTn>
                              </p:par>
                              <p:par>
                                <p:cTn id="15" presetID="53" presetClass="exit" presetSubtype="32" fill="hold" nodeType="withEffect">
                                  <p:stCondLst>
                                    <p:cond delay="0"/>
                                  </p:stCondLst>
                                  <p:childTnLst>
                                    <p:anim calcmode="lin" valueType="num">
                                      <p:cBhvr>
                                        <p:cTn id="16" dur="500"/>
                                        <p:tgtEl>
                                          <p:spTgt spid="13"/>
                                        </p:tgtEl>
                                        <p:attrNameLst>
                                          <p:attrName>ppt_w</p:attrName>
                                        </p:attrNameLst>
                                      </p:cBhvr>
                                      <p:tavLst>
                                        <p:tav tm="0">
                                          <p:val>
                                            <p:strVal val="ppt_w"/>
                                          </p:val>
                                        </p:tav>
                                        <p:tav tm="100000">
                                          <p:val>
                                            <p:fltVal val="0"/>
                                          </p:val>
                                        </p:tav>
                                      </p:tavLst>
                                    </p:anim>
                                    <p:anim calcmode="lin" valueType="num">
                                      <p:cBhvr>
                                        <p:cTn id="17" dur="500"/>
                                        <p:tgtEl>
                                          <p:spTgt spid="13"/>
                                        </p:tgtEl>
                                        <p:attrNameLst>
                                          <p:attrName>ppt_h</p:attrName>
                                        </p:attrNameLst>
                                      </p:cBhvr>
                                      <p:tavLst>
                                        <p:tav tm="0">
                                          <p:val>
                                            <p:strVal val="ppt_h"/>
                                          </p:val>
                                        </p:tav>
                                        <p:tav tm="100000">
                                          <p:val>
                                            <p:fltVal val="0"/>
                                          </p:val>
                                        </p:tav>
                                      </p:tavLst>
                                    </p:anim>
                                    <p:animEffect transition="out" filter="fade">
                                      <p:cBhvr>
                                        <p:cTn id="18" dur="500"/>
                                        <p:tgtEl>
                                          <p:spTgt spid="13"/>
                                        </p:tgtEl>
                                      </p:cBhvr>
                                    </p:animEffect>
                                    <p:set>
                                      <p:cBhvr>
                                        <p:cTn id="19" dur="1" fill="hold">
                                          <p:stCondLst>
                                            <p:cond delay="499"/>
                                          </p:stCondLst>
                                        </p:cTn>
                                        <p:tgtEl>
                                          <p:spTgt spid="13"/>
                                        </p:tgtEl>
                                        <p:attrNameLst>
                                          <p:attrName>style.visibility</p:attrName>
                                        </p:attrNameLst>
                                      </p:cBhvr>
                                      <p:to>
                                        <p:strVal val="hidden"/>
                                      </p:to>
                                    </p:set>
                                  </p:childTnLst>
                                </p:cTn>
                              </p:par>
                              <p:par>
                                <p:cTn id="20" presetID="53" presetClass="entr" presetSubtype="16" fill="hold" nodeType="withEffect">
                                  <p:stCondLst>
                                    <p:cond delay="0"/>
                                  </p:stCondLst>
                                  <p:childTnLst>
                                    <p:set>
                                      <p:cBhvr>
                                        <p:cTn id="21" dur="1" fill="hold">
                                          <p:stCondLst>
                                            <p:cond delay="0"/>
                                          </p:stCondLst>
                                        </p:cTn>
                                        <p:tgtEl>
                                          <p:spTgt spid="26"/>
                                        </p:tgtEl>
                                        <p:attrNameLst>
                                          <p:attrName>style.visibility</p:attrName>
                                        </p:attrNameLst>
                                      </p:cBhvr>
                                      <p:to>
                                        <p:strVal val="visible"/>
                                      </p:to>
                                    </p:set>
                                    <p:anim calcmode="lin" valueType="num">
                                      <p:cBhvr>
                                        <p:cTn id="22" dur="500" fill="hold"/>
                                        <p:tgtEl>
                                          <p:spTgt spid="26"/>
                                        </p:tgtEl>
                                        <p:attrNameLst>
                                          <p:attrName>ppt_w</p:attrName>
                                        </p:attrNameLst>
                                      </p:cBhvr>
                                      <p:tavLst>
                                        <p:tav tm="0">
                                          <p:val>
                                            <p:fltVal val="0"/>
                                          </p:val>
                                        </p:tav>
                                        <p:tav tm="100000">
                                          <p:val>
                                            <p:strVal val="#ppt_w"/>
                                          </p:val>
                                        </p:tav>
                                      </p:tavLst>
                                    </p:anim>
                                    <p:anim calcmode="lin" valueType="num">
                                      <p:cBhvr>
                                        <p:cTn id="23" dur="500" fill="hold"/>
                                        <p:tgtEl>
                                          <p:spTgt spid="26"/>
                                        </p:tgtEl>
                                        <p:attrNameLst>
                                          <p:attrName>ppt_h</p:attrName>
                                        </p:attrNameLst>
                                      </p:cBhvr>
                                      <p:tavLst>
                                        <p:tav tm="0">
                                          <p:val>
                                            <p:fltVal val="0"/>
                                          </p:val>
                                        </p:tav>
                                        <p:tav tm="100000">
                                          <p:val>
                                            <p:strVal val="#ppt_h"/>
                                          </p:val>
                                        </p:tav>
                                      </p:tavLst>
                                    </p:anim>
                                    <p:animEffect transition="in" filter="fade">
                                      <p:cBhvr>
                                        <p:cTn id="24" dur="500"/>
                                        <p:tgtEl>
                                          <p:spTgt spid="26"/>
                                        </p:tgtEl>
                                      </p:cBhvr>
                                    </p:animEffect>
                                  </p:childTnLst>
                                </p:cTn>
                              </p:par>
                              <p:par>
                                <p:cTn id="25" presetID="53" presetClass="entr" presetSubtype="16"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par>
                                <p:cTn id="30" presetID="53" presetClass="entr" presetSubtype="16"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p:cTn id="32" dur="500" fill="hold"/>
                                        <p:tgtEl>
                                          <p:spTgt spid="17"/>
                                        </p:tgtEl>
                                        <p:attrNameLst>
                                          <p:attrName>ppt_w</p:attrName>
                                        </p:attrNameLst>
                                      </p:cBhvr>
                                      <p:tavLst>
                                        <p:tav tm="0">
                                          <p:val>
                                            <p:fltVal val="0"/>
                                          </p:val>
                                        </p:tav>
                                        <p:tav tm="100000">
                                          <p:val>
                                            <p:strVal val="#ppt_w"/>
                                          </p:val>
                                        </p:tav>
                                      </p:tavLst>
                                    </p:anim>
                                    <p:anim calcmode="lin" valueType="num">
                                      <p:cBhvr>
                                        <p:cTn id="33" dur="500" fill="hold"/>
                                        <p:tgtEl>
                                          <p:spTgt spid="17"/>
                                        </p:tgtEl>
                                        <p:attrNameLst>
                                          <p:attrName>ppt_h</p:attrName>
                                        </p:attrNameLst>
                                      </p:cBhvr>
                                      <p:tavLst>
                                        <p:tav tm="0">
                                          <p:val>
                                            <p:fltVal val="0"/>
                                          </p:val>
                                        </p:tav>
                                        <p:tav tm="100000">
                                          <p:val>
                                            <p:strVal val="#ppt_h"/>
                                          </p:val>
                                        </p:tav>
                                      </p:tavLst>
                                    </p:anim>
                                    <p:animEffect transition="in" filter="fade">
                                      <p:cBhvr>
                                        <p:cTn id="3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19</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Sentiment Analysis	   		Introduzione</a:t>
            </a:r>
          </a:p>
        </p:txBody>
      </p:sp>
      <p:sp>
        <p:nvSpPr>
          <p:cNvPr id="3" name="CasellaDiTesto 2">
            <a:extLst>
              <a:ext uri="{FF2B5EF4-FFF2-40B4-BE49-F238E27FC236}">
                <a16:creationId xmlns:a16="http://schemas.microsoft.com/office/drawing/2014/main" id="{2F797C59-8EBC-6F05-E13A-7B08FB2804FC}"/>
              </a:ext>
            </a:extLst>
          </p:cNvPr>
          <p:cNvSpPr txBox="1"/>
          <p:nvPr/>
        </p:nvSpPr>
        <p:spPr>
          <a:xfrm>
            <a:off x="206539" y="994203"/>
            <a:ext cx="11136746" cy="646331"/>
          </a:xfrm>
          <a:prstGeom prst="rect">
            <a:avLst/>
          </a:prstGeom>
          <a:noFill/>
        </p:spPr>
        <p:txBody>
          <a:bodyPr wrap="square">
            <a:spAutoFit/>
          </a:bodyPr>
          <a:lstStyle/>
          <a:p>
            <a:r>
              <a:rPr lang="it-IT" b="1" dirty="0">
                <a:solidFill>
                  <a:schemeClr val="bg1"/>
                </a:solidFill>
              </a:rPr>
              <a:t>Obiettivo : </a:t>
            </a:r>
            <a:r>
              <a:rPr lang="it-IT" dirty="0">
                <a:solidFill>
                  <a:schemeClr val="bg1"/>
                </a:solidFill>
              </a:rPr>
              <a:t>Sviluppare un Modello di Analisi delle Emozioni, identificare e classificare emozioni e  sentimenti espressi nei testi ,utilizzando un’architettura Transformer</a:t>
            </a:r>
          </a:p>
        </p:txBody>
      </p:sp>
      <p:sp>
        <p:nvSpPr>
          <p:cNvPr id="10" name="CasellaDiTesto 9">
            <a:extLst>
              <a:ext uri="{FF2B5EF4-FFF2-40B4-BE49-F238E27FC236}">
                <a16:creationId xmlns:a16="http://schemas.microsoft.com/office/drawing/2014/main" id="{0AC8BC61-42B5-607E-B847-0748051D381F}"/>
              </a:ext>
            </a:extLst>
          </p:cNvPr>
          <p:cNvSpPr txBox="1"/>
          <p:nvPr/>
        </p:nvSpPr>
        <p:spPr>
          <a:xfrm>
            <a:off x="538018" y="1662714"/>
            <a:ext cx="5879071" cy="4801314"/>
          </a:xfrm>
          <a:prstGeom prst="rect">
            <a:avLst/>
          </a:prstGeom>
          <a:noFill/>
        </p:spPr>
        <p:txBody>
          <a:bodyPr wrap="square">
            <a:spAutoFit/>
          </a:bodyPr>
          <a:lstStyle/>
          <a:p>
            <a:pPr algn="l" fontAlgn="base"/>
            <a:r>
              <a:rPr lang="en-US" b="1" i="0" dirty="0">
                <a:solidFill>
                  <a:schemeClr val="bg1"/>
                </a:solidFill>
                <a:effectLst/>
              </a:rPr>
              <a:t>Il Dataset</a:t>
            </a:r>
          </a:p>
          <a:p>
            <a:pPr algn="l" fontAlgn="base"/>
            <a:r>
              <a:rPr lang="en-US" b="1" i="0" dirty="0">
                <a:solidFill>
                  <a:schemeClr val="bg1"/>
                </a:solidFill>
                <a:effectLst/>
              </a:rPr>
              <a:t>Twitter Sentiment Analysis Dataset Overview (</a:t>
            </a:r>
            <a:r>
              <a:rPr lang="en-US" b="1" i="0" dirty="0">
                <a:solidFill>
                  <a:schemeClr val="bg1"/>
                </a:solidFill>
                <a:effectLst/>
                <a:hlinkClick r:id="rId2"/>
              </a:rPr>
              <a:t>link</a:t>
            </a:r>
            <a:r>
              <a:rPr lang="en-US" b="1" dirty="0">
                <a:solidFill>
                  <a:schemeClr val="bg1"/>
                </a:solidFill>
              </a:rPr>
              <a:t>)</a:t>
            </a:r>
          </a:p>
          <a:p>
            <a:pPr algn="l" fontAlgn="base"/>
            <a:r>
              <a:rPr lang="it-IT" dirty="0">
                <a:solidFill>
                  <a:schemeClr val="bg1"/>
                </a:solidFill>
              </a:rPr>
              <a:t>Questo dataset contiene un insieme di commenti scritti su Twitter, attualmente noto come X, classificati in quattro classi:</a:t>
            </a:r>
          </a:p>
          <a:p>
            <a:pPr marL="285750" indent="-285750" algn="l" fontAlgn="base">
              <a:buFont typeface="Arial" panose="020B0604020202020204" pitchFamily="34" charset="0"/>
              <a:buChar char="•"/>
            </a:pPr>
            <a:r>
              <a:rPr lang="it-IT" dirty="0">
                <a:solidFill>
                  <a:schemeClr val="bg1"/>
                </a:solidFill>
              </a:rPr>
              <a:t>Positivo </a:t>
            </a:r>
          </a:p>
          <a:p>
            <a:pPr marL="285750" indent="-285750" algn="l" fontAlgn="base">
              <a:buFont typeface="Arial" panose="020B0604020202020204" pitchFamily="34" charset="0"/>
              <a:buChar char="•"/>
            </a:pPr>
            <a:r>
              <a:rPr lang="it-IT" dirty="0">
                <a:solidFill>
                  <a:schemeClr val="bg1"/>
                </a:solidFill>
              </a:rPr>
              <a:t>Negativo</a:t>
            </a:r>
          </a:p>
          <a:p>
            <a:pPr marL="285750" indent="-285750" algn="l" fontAlgn="base">
              <a:buFont typeface="Arial" panose="020B0604020202020204" pitchFamily="34" charset="0"/>
              <a:buChar char="•"/>
            </a:pPr>
            <a:r>
              <a:rPr lang="it-IT" dirty="0">
                <a:solidFill>
                  <a:schemeClr val="bg1"/>
                </a:solidFill>
              </a:rPr>
              <a:t>Neutro</a:t>
            </a:r>
          </a:p>
          <a:p>
            <a:pPr marL="285750" indent="-285750" algn="l" fontAlgn="base">
              <a:buFont typeface="Arial" panose="020B0604020202020204" pitchFamily="34" charset="0"/>
              <a:buChar char="•"/>
            </a:pPr>
            <a:r>
              <a:rPr lang="it-IT" dirty="0">
                <a:solidFill>
                  <a:schemeClr val="bg1"/>
                </a:solidFill>
              </a:rPr>
              <a:t>Irrilevante , la documentazione </a:t>
            </a:r>
            <a:r>
              <a:rPr lang="it-IT" dirty="0" err="1">
                <a:solidFill>
                  <a:schemeClr val="bg1"/>
                </a:solidFill>
              </a:rPr>
              <a:t>speficia</a:t>
            </a:r>
            <a:r>
              <a:rPr lang="it-IT" dirty="0">
                <a:solidFill>
                  <a:schemeClr val="bg1"/>
                </a:solidFill>
              </a:rPr>
              <a:t> che è da considerare come Neutro</a:t>
            </a:r>
          </a:p>
          <a:p>
            <a:pPr algn="l" fontAlgn="base"/>
            <a:r>
              <a:rPr lang="it-IT" b="1" i="0" dirty="0">
                <a:solidFill>
                  <a:schemeClr val="bg1"/>
                </a:solidFill>
                <a:effectLst/>
              </a:rPr>
              <a:t>Composto da 4 colonne:</a:t>
            </a:r>
          </a:p>
          <a:p>
            <a:pPr marL="285750" indent="-285750" algn="l" fontAlgn="base">
              <a:buFont typeface="Arial" panose="020B0604020202020204" pitchFamily="34" charset="0"/>
              <a:buChar char="•"/>
            </a:pPr>
            <a:r>
              <a:rPr lang="it-IT" dirty="0">
                <a:solidFill>
                  <a:schemeClr val="bg1"/>
                </a:solidFill>
              </a:rPr>
              <a:t>ID di chi ha scritto il commento</a:t>
            </a:r>
          </a:p>
          <a:p>
            <a:pPr marL="285750" indent="-285750" algn="l" fontAlgn="base">
              <a:buFont typeface="Arial" panose="020B0604020202020204" pitchFamily="34" charset="0"/>
              <a:buChar char="•"/>
            </a:pPr>
            <a:r>
              <a:rPr lang="it-IT" i="0" dirty="0">
                <a:solidFill>
                  <a:schemeClr val="bg1"/>
                </a:solidFill>
                <a:effectLst/>
              </a:rPr>
              <a:t>Argoment</a:t>
            </a:r>
            <a:r>
              <a:rPr lang="it-IT" dirty="0">
                <a:solidFill>
                  <a:schemeClr val="bg1"/>
                </a:solidFill>
              </a:rPr>
              <a:t>o della discussione in cui è stato scritto</a:t>
            </a:r>
          </a:p>
          <a:p>
            <a:pPr marL="285750" indent="-285750" algn="l" fontAlgn="base">
              <a:buFont typeface="Arial" panose="020B0604020202020204" pitchFamily="34" charset="0"/>
              <a:buChar char="•"/>
            </a:pPr>
            <a:r>
              <a:rPr lang="it-IT" i="0" dirty="0">
                <a:solidFill>
                  <a:schemeClr val="bg1"/>
                </a:solidFill>
                <a:effectLst/>
              </a:rPr>
              <a:t>Emozione espressa</a:t>
            </a:r>
          </a:p>
          <a:p>
            <a:pPr marL="285750" indent="-285750" algn="l" fontAlgn="base">
              <a:buFont typeface="Arial" panose="020B0604020202020204" pitchFamily="34" charset="0"/>
              <a:buChar char="•"/>
            </a:pPr>
            <a:r>
              <a:rPr lang="it-IT" dirty="0">
                <a:solidFill>
                  <a:schemeClr val="bg1"/>
                </a:solidFill>
              </a:rPr>
              <a:t>Testo del commento</a:t>
            </a:r>
          </a:p>
          <a:p>
            <a:pPr algn="l" fontAlgn="base"/>
            <a:r>
              <a:rPr lang="it-IT" i="0" dirty="0">
                <a:solidFill>
                  <a:schemeClr val="bg1"/>
                </a:solidFill>
                <a:effectLst/>
              </a:rPr>
              <a:t>Il dataset </a:t>
            </a:r>
            <a:r>
              <a:rPr lang="it-IT" dirty="0">
                <a:solidFill>
                  <a:schemeClr val="bg1"/>
                </a:solidFill>
              </a:rPr>
              <a:t>è composto da due file, uno dedicato all’addestramento, mentre l’altro alla validazione</a:t>
            </a:r>
            <a:endParaRPr lang="en-US" i="0" dirty="0">
              <a:solidFill>
                <a:schemeClr val="bg1"/>
              </a:solidFill>
              <a:effectLst/>
            </a:endParaRPr>
          </a:p>
        </p:txBody>
      </p:sp>
      <p:sp>
        <p:nvSpPr>
          <p:cNvPr id="18" name="CasellaDiTesto 17">
            <a:extLst>
              <a:ext uri="{FF2B5EF4-FFF2-40B4-BE49-F238E27FC236}">
                <a16:creationId xmlns:a16="http://schemas.microsoft.com/office/drawing/2014/main" id="{DC119B71-2676-23DE-05C1-D055E947F5C0}"/>
              </a:ext>
            </a:extLst>
          </p:cNvPr>
          <p:cNvSpPr txBox="1"/>
          <p:nvPr/>
        </p:nvSpPr>
        <p:spPr>
          <a:xfrm>
            <a:off x="515053" y="1651169"/>
            <a:ext cx="5902036" cy="3416320"/>
          </a:xfrm>
          <a:prstGeom prst="rect">
            <a:avLst/>
          </a:prstGeom>
          <a:noFill/>
        </p:spPr>
        <p:txBody>
          <a:bodyPr wrap="square" rtlCol="0">
            <a:spAutoFit/>
          </a:bodyPr>
          <a:lstStyle/>
          <a:p>
            <a:r>
              <a:rPr lang="it-IT" b="1" dirty="0">
                <a:solidFill>
                  <a:schemeClr val="bg1"/>
                </a:solidFill>
              </a:rPr>
              <a:t>L’architettura</a:t>
            </a:r>
          </a:p>
          <a:p>
            <a:r>
              <a:rPr lang="it-IT" dirty="0">
                <a:solidFill>
                  <a:schemeClr val="bg1"/>
                </a:solidFill>
              </a:rPr>
              <a:t>BERT (</a:t>
            </a:r>
            <a:r>
              <a:rPr lang="it-IT" dirty="0" err="1">
                <a:solidFill>
                  <a:schemeClr val="bg1"/>
                </a:solidFill>
              </a:rPr>
              <a:t>Bidirectional</a:t>
            </a:r>
            <a:r>
              <a:rPr lang="it-IT" dirty="0">
                <a:solidFill>
                  <a:schemeClr val="bg1"/>
                </a:solidFill>
              </a:rPr>
              <a:t> Encoder </a:t>
            </a:r>
            <a:r>
              <a:rPr lang="it-IT" dirty="0" err="1">
                <a:solidFill>
                  <a:schemeClr val="bg1"/>
                </a:solidFill>
              </a:rPr>
              <a:t>Representations</a:t>
            </a:r>
            <a:r>
              <a:rPr lang="it-IT" dirty="0">
                <a:solidFill>
                  <a:schemeClr val="bg1"/>
                </a:solidFill>
              </a:rPr>
              <a:t> from Transformers) è un modello di linguaggio sviluppato da Google. Consiste in un architettura encoder-</a:t>
            </a:r>
            <a:r>
              <a:rPr lang="it-IT" dirty="0" err="1">
                <a:solidFill>
                  <a:schemeClr val="bg1"/>
                </a:solidFill>
              </a:rPr>
              <a:t>only</a:t>
            </a:r>
            <a:r>
              <a:rPr lang="it-IT" dirty="0">
                <a:solidFill>
                  <a:schemeClr val="bg1"/>
                </a:solidFill>
              </a:rPr>
              <a:t> </a:t>
            </a:r>
            <a:r>
              <a:rPr lang="it-IT" dirty="0">
                <a:solidFill>
                  <a:schemeClr val="bg1">
                    <a:lumMod val="95000"/>
                  </a:schemeClr>
                </a:solidFill>
              </a:rPr>
              <a:t>si concentra sulla rappresentazione e comprensione dei dati di input. L'encoder estrae e trasforma le caratteristiche rilevanti dell'input in una rappresentazione densa e informativa, che può essere utilizzata per compiti come classificazione, estrazione di informazioni</a:t>
            </a:r>
            <a:r>
              <a:rPr lang="it-IT" dirty="0">
                <a:solidFill>
                  <a:schemeClr val="bg1"/>
                </a:solidFill>
              </a:rPr>
              <a:t>. È progettato per comprendere il contesto delle parole in una frase considerando sia le parole precedenti che quelle successive (bidirezionale).</a:t>
            </a:r>
          </a:p>
          <a:p>
            <a:endParaRPr lang="it-IT" b="1" dirty="0">
              <a:solidFill>
                <a:schemeClr val="bg1"/>
              </a:solidFill>
            </a:endParaRPr>
          </a:p>
        </p:txBody>
      </p:sp>
      <p:pic>
        <p:nvPicPr>
          <p:cNvPr id="20" name="Immagine 19">
            <a:extLst>
              <a:ext uri="{FF2B5EF4-FFF2-40B4-BE49-F238E27FC236}">
                <a16:creationId xmlns:a16="http://schemas.microsoft.com/office/drawing/2014/main" id="{BE768DD8-0AE5-4804-B95B-60B38D7DEB3D}"/>
              </a:ext>
            </a:extLst>
          </p:cNvPr>
          <p:cNvPicPr>
            <a:picLocks noChangeAspect="1"/>
          </p:cNvPicPr>
          <p:nvPr/>
        </p:nvPicPr>
        <p:blipFill rotWithShape="1">
          <a:blip r:embed="rId3"/>
          <a:srcRect l="1318"/>
          <a:stretch/>
        </p:blipFill>
        <p:spPr>
          <a:xfrm>
            <a:off x="7257221" y="1811944"/>
            <a:ext cx="4235376" cy="3223477"/>
          </a:xfrm>
          <a:prstGeom prst="rect">
            <a:avLst/>
          </a:prstGeom>
        </p:spPr>
      </p:pic>
      <p:sp>
        <p:nvSpPr>
          <p:cNvPr id="22" name="CasellaDiTesto 21">
            <a:extLst>
              <a:ext uri="{FF2B5EF4-FFF2-40B4-BE49-F238E27FC236}">
                <a16:creationId xmlns:a16="http://schemas.microsoft.com/office/drawing/2014/main" id="{2531F8CD-C594-8010-F9AD-B0079DA1B343}"/>
              </a:ext>
            </a:extLst>
          </p:cNvPr>
          <p:cNvSpPr txBox="1"/>
          <p:nvPr/>
        </p:nvSpPr>
        <p:spPr>
          <a:xfrm>
            <a:off x="538018" y="1662714"/>
            <a:ext cx="5902036" cy="1200329"/>
          </a:xfrm>
          <a:prstGeom prst="rect">
            <a:avLst/>
          </a:prstGeom>
          <a:noFill/>
        </p:spPr>
        <p:txBody>
          <a:bodyPr wrap="square" rtlCol="0">
            <a:spAutoFit/>
          </a:bodyPr>
          <a:lstStyle/>
          <a:p>
            <a:r>
              <a:rPr lang="it-IT" b="1" dirty="0">
                <a:solidFill>
                  <a:schemeClr val="bg1"/>
                </a:solidFill>
              </a:rPr>
              <a:t>L’interfaccia</a:t>
            </a:r>
          </a:p>
          <a:p>
            <a:r>
              <a:rPr lang="it-IT" dirty="0">
                <a:solidFill>
                  <a:schemeClr val="bg1"/>
                </a:solidFill>
              </a:rPr>
              <a:t>Anche in questo progetta è stata creata una GUI per poter utilizzare il modello una volta addestrato</a:t>
            </a:r>
          </a:p>
          <a:p>
            <a:endParaRPr lang="it-IT" b="1" dirty="0">
              <a:solidFill>
                <a:schemeClr val="bg1"/>
              </a:solidFill>
            </a:endParaRPr>
          </a:p>
        </p:txBody>
      </p:sp>
      <p:pic>
        <p:nvPicPr>
          <p:cNvPr id="24" name="Immagine 23">
            <a:extLst>
              <a:ext uri="{FF2B5EF4-FFF2-40B4-BE49-F238E27FC236}">
                <a16:creationId xmlns:a16="http://schemas.microsoft.com/office/drawing/2014/main" id="{5EC80E36-5B1D-C81C-D6E2-4ACC6AC53F52}"/>
              </a:ext>
            </a:extLst>
          </p:cNvPr>
          <p:cNvPicPr>
            <a:picLocks noChangeAspect="1"/>
          </p:cNvPicPr>
          <p:nvPr/>
        </p:nvPicPr>
        <p:blipFill>
          <a:blip r:embed="rId4"/>
          <a:stretch>
            <a:fillRect/>
          </a:stretch>
        </p:blipFill>
        <p:spPr>
          <a:xfrm>
            <a:off x="6417089" y="1598622"/>
            <a:ext cx="5257675" cy="3608209"/>
          </a:xfrm>
          <a:prstGeom prst="rect">
            <a:avLst/>
          </a:prstGeom>
        </p:spPr>
      </p:pic>
    </p:spTree>
    <p:extLst>
      <p:ext uri="{BB962C8B-B14F-4D97-AF65-F5344CB8AC3E}">
        <p14:creationId xmlns:p14="http://schemas.microsoft.com/office/powerpoint/2010/main" val="2312262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10"/>
                                        </p:tgtEl>
                                        <p:attrNameLst>
                                          <p:attrName>ppt_w</p:attrName>
                                        </p:attrNameLst>
                                      </p:cBhvr>
                                      <p:tavLst>
                                        <p:tav tm="0">
                                          <p:val>
                                            <p:strVal val="ppt_w"/>
                                          </p:val>
                                        </p:tav>
                                        <p:tav tm="100000">
                                          <p:val>
                                            <p:fltVal val="0"/>
                                          </p:val>
                                        </p:tav>
                                      </p:tavLst>
                                    </p:anim>
                                    <p:anim calcmode="lin" valueType="num">
                                      <p:cBhvr>
                                        <p:cTn id="7" dur="500"/>
                                        <p:tgtEl>
                                          <p:spTgt spid="10"/>
                                        </p:tgtEl>
                                        <p:attrNameLst>
                                          <p:attrName>ppt_h</p:attrName>
                                        </p:attrNameLst>
                                      </p:cBhvr>
                                      <p:tavLst>
                                        <p:tav tm="0">
                                          <p:val>
                                            <p:strVal val="ppt_h"/>
                                          </p:val>
                                        </p:tav>
                                        <p:tav tm="100000">
                                          <p:val>
                                            <p:fltVal val="0"/>
                                          </p:val>
                                        </p:tav>
                                      </p:tavLst>
                                    </p:anim>
                                    <p:animEffect transition="out" filter="fade">
                                      <p:cBhvr>
                                        <p:cTn id="8" dur="500"/>
                                        <p:tgtEl>
                                          <p:spTgt spid="10"/>
                                        </p:tgtEl>
                                      </p:cBhvr>
                                    </p:animEffect>
                                    <p:set>
                                      <p:cBhvr>
                                        <p:cTn id="9" dur="1" fill="hold">
                                          <p:stCondLst>
                                            <p:cond delay="499"/>
                                          </p:stCondLst>
                                        </p:cTn>
                                        <p:tgtEl>
                                          <p:spTgt spid="10"/>
                                        </p:tgtEl>
                                        <p:attrNameLst>
                                          <p:attrName>style.visibility</p:attrName>
                                        </p:attrNameLst>
                                      </p:cBhvr>
                                      <p:to>
                                        <p:strVal val="hidden"/>
                                      </p:to>
                                    </p:set>
                                  </p:childTnLst>
                                </p:cTn>
                              </p:par>
                              <p:par>
                                <p:cTn id="10" presetID="53" presetClass="entr" presetSubtype="16"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Effect transition="in" filter="fade">
                                      <p:cBhvr>
                                        <p:cTn id="14" dur="500"/>
                                        <p:tgtEl>
                                          <p:spTgt spid="20"/>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500" fill="hold"/>
                                        <p:tgtEl>
                                          <p:spTgt spid="18"/>
                                        </p:tgtEl>
                                        <p:attrNameLst>
                                          <p:attrName>ppt_w</p:attrName>
                                        </p:attrNameLst>
                                      </p:cBhvr>
                                      <p:tavLst>
                                        <p:tav tm="0">
                                          <p:val>
                                            <p:fltVal val="0"/>
                                          </p:val>
                                        </p:tav>
                                        <p:tav tm="100000">
                                          <p:val>
                                            <p:strVal val="#ppt_w"/>
                                          </p:val>
                                        </p:tav>
                                      </p:tavLst>
                                    </p:anim>
                                    <p:anim calcmode="lin" valueType="num">
                                      <p:cBhvr>
                                        <p:cTn id="18" dur="500" fill="hold"/>
                                        <p:tgtEl>
                                          <p:spTgt spid="18"/>
                                        </p:tgtEl>
                                        <p:attrNameLst>
                                          <p:attrName>ppt_h</p:attrName>
                                        </p:attrNameLst>
                                      </p:cBhvr>
                                      <p:tavLst>
                                        <p:tav tm="0">
                                          <p:val>
                                            <p:fltVal val="0"/>
                                          </p:val>
                                        </p:tav>
                                        <p:tav tm="100000">
                                          <p:val>
                                            <p:strVal val="#ppt_h"/>
                                          </p:val>
                                        </p:tav>
                                      </p:tavLst>
                                    </p:anim>
                                    <p:animEffect transition="in" filter="fade">
                                      <p:cBhvr>
                                        <p:cTn id="19" dur="500"/>
                                        <p:tgtEl>
                                          <p:spTgt spid="18"/>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nodeType="clickEffect">
                                  <p:stCondLst>
                                    <p:cond delay="0"/>
                                  </p:stCondLst>
                                  <p:childTnLst>
                                    <p:anim calcmode="lin" valueType="num">
                                      <p:cBhvr>
                                        <p:cTn id="23" dur="500"/>
                                        <p:tgtEl>
                                          <p:spTgt spid="20"/>
                                        </p:tgtEl>
                                        <p:attrNameLst>
                                          <p:attrName>ppt_w</p:attrName>
                                        </p:attrNameLst>
                                      </p:cBhvr>
                                      <p:tavLst>
                                        <p:tav tm="0">
                                          <p:val>
                                            <p:strVal val="ppt_w"/>
                                          </p:val>
                                        </p:tav>
                                        <p:tav tm="100000">
                                          <p:val>
                                            <p:fltVal val="0"/>
                                          </p:val>
                                        </p:tav>
                                      </p:tavLst>
                                    </p:anim>
                                    <p:anim calcmode="lin" valueType="num">
                                      <p:cBhvr>
                                        <p:cTn id="24" dur="500"/>
                                        <p:tgtEl>
                                          <p:spTgt spid="20"/>
                                        </p:tgtEl>
                                        <p:attrNameLst>
                                          <p:attrName>ppt_h</p:attrName>
                                        </p:attrNameLst>
                                      </p:cBhvr>
                                      <p:tavLst>
                                        <p:tav tm="0">
                                          <p:val>
                                            <p:strVal val="ppt_h"/>
                                          </p:val>
                                        </p:tav>
                                        <p:tav tm="100000">
                                          <p:val>
                                            <p:fltVal val="0"/>
                                          </p:val>
                                        </p:tav>
                                      </p:tavLst>
                                    </p:anim>
                                    <p:animEffect transition="out" filter="fade">
                                      <p:cBhvr>
                                        <p:cTn id="25" dur="500"/>
                                        <p:tgtEl>
                                          <p:spTgt spid="20"/>
                                        </p:tgtEl>
                                      </p:cBhvr>
                                    </p:animEffect>
                                    <p:set>
                                      <p:cBhvr>
                                        <p:cTn id="26" dur="1" fill="hold">
                                          <p:stCondLst>
                                            <p:cond delay="499"/>
                                          </p:stCondLst>
                                        </p:cTn>
                                        <p:tgtEl>
                                          <p:spTgt spid="20"/>
                                        </p:tgtEl>
                                        <p:attrNameLst>
                                          <p:attrName>style.visibility</p:attrName>
                                        </p:attrNameLst>
                                      </p:cBhvr>
                                      <p:to>
                                        <p:strVal val="hidden"/>
                                      </p:to>
                                    </p:set>
                                  </p:childTnLst>
                                </p:cTn>
                              </p:par>
                              <p:par>
                                <p:cTn id="27" presetID="53" presetClass="exit" presetSubtype="32" fill="hold" grpId="1" nodeType="withEffect">
                                  <p:stCondLst>
                                    <p:cond delay="0"/>
                                  </p:stCondLst>
                                  <p:childTnLst>
                                    <p:anim calcmode="lin" valueType="num">
                                      <p:cBhvr>
                                        <p:cTn id="28" dur="500"/>
                                        <p:tgtEl>
                                          <p:spTgt spid="18"/>
                                        </p:tgtEl>
                                        <p:attrNameLst>
                                          <p:attrName>ppt_w</p:attrName>
                                        </p:attrNameLst>
                                      </p:cBhvr>
                                      <p:tavLst>
                                        <p:tav tm="0">
                                          <p:val>
                                            <p:strVal val="ppt_w"/>
                                          </p:val>
                                        </p:tav>
                                        <p:tav tm="100000">
                                          <p:val>
                                            <p:fltVal val="0"/>
                                          </p:val>
                                        </p:tav>
                                      </p:tavLst>
                                    </p:anim>
                                    <p:anim calcmode="lin" valueType="num">
                                      <p:cBhvr>
                                        <p:cTn id="29" dur="500"/>
                                        <p:tgtEl>
                                          <p:spTgt spid="18"/>
                                        </p:tgtEl>
                                        <p:attrNameLst>
                                          <p:attrName>ppt_h</p:attrName>
                                        </p:attrNameLst>
                                      </p:cBhvr>
                                      <p:tavLst>
                                        <p:tav tm="0">
                                          <p:val>
                                            <p:strVal val="ppt_h"/>
                                          </p:val>
                                        </p:tav>
                                        <p:tav tm="100000">
                                          <p:val>
                                            <p:fltVal val="0"/>
                                          </p:val>
                                        </p:tav>
                                      </p:tavLst>
                                    </p:anim>
                                    <p:animEffect transition="out" filter="fade">
                                      <p:cBhvr>
                                        <p:cTn id="30" dur="500"/>
                                        <p:tgtEl>
                                          <p:spTgt spid="18"/>
                                        </p:tgtEl>
                                      </p:cBhvr>
                                    </p:animEffect>
                                    <p:set>
                                      <p:cBhvr>
                                        <p:cTn id="31" dur="1" fill="hold">
                                          <p:stCondLst>
                                            <p:cond delay="499"/>
                                          </p:stCondLst>
                                        </p:cTn>
                                        <p:tgtEl>
                                          <p:spTgt spid="18"/>
                                        </p:tgtEl>
                                        <p:attrNameLst>
                                          <p:attrName>style.visibility</p:attrName>
                                        </p:attrNameLst>
                                      </p:cBhvr>
                                      <p:to>
                                        <p:strVal val="hidden"/>
                                      </p:to>
                                    </p:set>
                                  </p:childTnLst>
                                </p:cTn>
                              </p:par>
                              <p:par>
                                <p:cTn id="32" presetID="53" presetClass="entr" presetSubtype="16"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 calcmode="lin" valueType="num">
                                      <p:cBhvr>
                                        <p:cTn id="34" dur="500" fill="hold"/>
                                        <p:tgtEl>
                                          <p:spTgt spid="22"/>
                                        </p:tgtEl>
                                        <p:attrNameLst>
                                          <p:attrName>ppt_w</p:attrName>
                                        </p:attrNameLst>
                                      </p:cBhvr>
                                      <p:tavLst>
                                        <p:tav tm="0">
                                          <p:val>
                                            <p:fltVal val="0"/>
                                          </p:val>
                                        </p:tav>
                                        <p:tav tm="100000">
                                          <p:val>
                                            <p:strVal val="#ppt_w"/>
                                          </p:val>
                                        </p:tav>
                                      </p:tavLst>
                                    </p:anim>
                                    <p:anim calcmode="lin" valueType="num">
                                      <p:cBhvr>
                                        <p:cTn id="35" dur="500" fill="hold"/>
                                        <p:tgtEl>
                                          <p:spTgt spid="22"/>
                                        </p:tgtEl>
                                        <p:attrNameLst>
                                          <p:attrName>ppt_h</p:attrName>
                                        </p:attrNameLst>
                                      </p:cBhvr>
                                      <p:tavLst>
                                        <p:tav tm="0">
                                          <p:val>
                                            <p:fltVal val="0"/>
                                          </p:val>
                                        </p:tav>
                                        <p:tav tm="100000">
                                          <p:val>
                                            <p:strVal val="#ppt_h"/>
                                          </p:val>
                                        </p:tav>
                                      </p:tavLst>
                                    </p:anim>
                                    <p:animEffect transition="in" filter="fade">
                                      <p:cBhvr>
                                        <p:cTn id="36" dur="500"/>
                                        <p:tgtEl>
                                          <p:spTgt spid="22"/>
                                        </p:tgtEl>
                                      </p:cBhvr>
                                    </p:animEffect>
                                  </p:childTnLst>
                                </p:cTn>
                              </p:par>
                              <p:par>
                                <p:cTn id="37" presetID="53" presetClass="entr" presetSubtype="16"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 calcmode="lin" valueType="num">
                                      <p:cBhvr>
                                        <p:cTn id="39" dur="500" fill="hold"/>
                                        <p:tgtEl>
                                          <p:spTgt spid="24"/>
                                        </p:tgtEl>
                                        <p:attrNameLst>
                                          <p:attrName>ppt_w</p:attrName>
                                        </p:attrNameLst>
                                      </p:cBhvr>
                                      <p:tavLst>
                                        <p:tav tm="0">
                                          <p:val>
                                            <p:fltVal val="0"/>
                                          </p:val>
                                        </p:tav>
                                        <p:tav tm="100000">
                                          <p:val>
                                            <p:strVal val="#ppt_w"/>
                                          </p:val>
                                        </p:tav>
                                      </p:tavLst>
                                    </p:anim>
                                    <p:anim calcmode="lin" valueType="num">
                                      <p:cBhvr>
                                        <p:cTn id="40" dur="500" fill="hold"/>
                                        <p:tgtEl>
                                          <p:spTgt spid="24"/>
                                        </p:tgtEl>
                                        <p:attrNameLst>
                                          <p:attrName>ppt_h</p:attrName>
                                        </p:attrNameLst>
                                      </p:cBhvr>
                                      <p:tavLst>
                                        <p:tav tm="0">
                                          <p:val>
                                            <p:fltVal val="0"/>
                                          </p:val>
                                        </p:tav>
                                        <p:tav tm="100000">
                                          <p:val>
                                            <p:strVal val="#ppt_h"/>
                                          </p:val>
                                        </p:tav>
                                      </p:tavLst>
                                    </p:anim>
                                    <p:animEffect transition="in" filter="fade">
                                      <p:cBhvr>
                                        <p:cTn id="4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8" grpId="0"/>
      <p:bldP spid="18" grpId="1"/>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8F58AE6-56F6-44E8-8BBF-23277B1773E4}"/>
              </a:ext>
            </a:extLst>
          </p:cNvPr>
          <p:cNvSpPr>
            <a:spLocks noGrp="1"/>
          </p:cNvSpPr>
          <p:nvPr>
            <p:ph type="title"/>
          </p:nvPr>
        </p:nvSpPr>
        <p:spPr>
          <a:gradFill>
            <a:gsLst>
              <a:gs pos="1000">
                <a:schemeClr val="tx1">
                  <a:lumMod val="85000"/>
                  <a:lumOff val="15000"/>
                </a:schemeClr>
              </a:gs>
              <a:gs pos="100000">
                <a:schemeClr val="accent2">
                  <a:lumMod val="50000"/>
                </a:schemeClr>
              </a:gs>
            </a:gsLst>
          </a:gradFill>
        </p:spPr>
        <p:txBody>
          <a:bodyPr rtlCol="0"/>
          <a:lstStyle>
            <a:defPPr>
              <a:defRPr lang="it-IT"/>
            </a:defPPr>
          </a:lstStyle>
          <a:p>
            <a:pPr algn="r" rtl="0"/>
            <a:r>
              <a:rPr lang="it-IT">
                <a:cs typeface="Lato" panose="020F0502020204030203" pitchFamily="34" charset="0"/>
              </a:rPr>
              <a:t>Esercizi svolti</a:t>
            </a:r>
            <a:endParaRPr lang="it-IT" dirty="0">
              <a:solidFill>
                <a:schemeClr val="bg1"/>
              </a:solidFill>
              <a:cs typeface="Lato" panose="020F0502020204030203" pitchFamily="34" charset="0"/>
            </a:endParaRPr>
          </a:p>
        </p:txBody>
      </p:sp>
      <p:graphicFrame>
        <p:nvGraphicFramePr>
          <p:cNvPr id="10" name="Segnaposto contenuto 2" descr="Segnaposto lista di contenuti">
            <a:extLst>
              <a:ext uri="{FF2B5EF4-FFF2-40B4-BE49-F238E27FC236}">
                <a16:creationId xmlns:a16="http://schemas.microsoft.com/office/drawing/2014/main" id="{4DBF5C5D-E8C1-4EFB-87B6-B4245AB407AE}"/>
              </a:ext>
            </a:extLst>
          </p:cNvPr>
          <p:cNvGraphicFramePr>
            <a:graphicFrameLocks noGrp="1"/>
          </p:cNvGraphicFramePr>
          <p:nvPr>
            <p:ph idx="1"/>
            <p:extLst>
              <p:ext uri="{D42A27DB-BD31-4B8C-83A1-F6EECF244321}">
                <p14:modId xmlns:p14="http://schemas.microsoft.com/office/powerpoint/2010/main" val="340602270"/>
              </p:ext>
            </p:extLst>
          </p:nvPr>
        </p:nvGraphicFramePr>
        <p:xfrm>
          <a:off x="4562476" y="365125"/>
          <a:ext cx="6791323" cy="5984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Segnaposto numero diapositiva 19">
            <a:extLst>
              <a:ext uri="{FF2B5EF4-FFF2-40B4-BE49-F238E27FC236}">
                <a16:creationId xmlns:a16="http://schemas.microsoft.com/office/drawing/2014/main" id="{3AEC0301-E9AA-4478-9E23-C372DBDCE653}"/>
              </a:ext>
            </a:extLst>
          </p:cNvPr>
          <p:cNvSpPr>
            <a:spLocks noGrp="1"/>
          </p:cNvSpPr>
          <p:nvPr>
            <p:ph type="sldNum" sz="quarter" idx="10"/>
          </p:nvPr>
        </p:nvSpPr>
        <p:spPr/>
        <p:txBody>
          <a:bodyPr rtlCol="0"/>
          <a:lstStyle>
            <a:defPPr>
              <a:defRPr lang="it-IT"/>
            </a:defPPr>
          </a:lstStyle>
          <a:p>
            <a:pPr rtl="0"/>
            <a:r>
              <a:rPr lang="it-IT"/>
              <a:t>PAGINA </a:t>
            </a:r>
            <a:fld id="{4A9B5881-4007-4345-955A-79C2656F0C49}" type="slidenum">
              <a:rPr lang="it-IT" smtClean="0"/>
              <a:pPr/>
              <a:t>2</a:t>
            </a:fld>
            <a:endParaRPr lang="it-IT" dirty="0"/>
          </a:p>
        </p:txBody>
      </p:sp>
    </p:spTree>
    <p:extLst>
      <p:ext uri="{BB962C8B-B14F-4D97-AF65-F5344CB8AC3E}">
        <p14:creationId xmlns:p14="http://schemas.microsoft.com/office/powerpoint/2010/main" val="4080338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dgm="http://schemas.openxmlformats.org/drawingml/2006/diagram" xmlns:a16="http://schemas.microsoft.com/office/drawing/2014/main"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20</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fontScale="92500"/>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Sentiment Analysis	   		BERT Base </a:t>
            </a:r>
            <a:r>
              <a:rPr lang="it-IT" dirty="0" err="1"/>
              <a:t>Uncased</a:t>
            </a:r>
            <a:endParaRPr lang="it-IT" dirty="0"/>
          </a:p>
        </p:txBody>
      </p:sp>
      <p:sp>
        <p:nvSpPr>
          <p:cNvPr id="8" name="CasellaDiTesto 7">
            <a:extLst>
              <a:ext uri="{FF2B5EF4-FFF2-40B4-BE49-F238E27FC236}">
                <a16:creationId xmlns:a16="http://schemas.microsoft.com/office/drawing/2014/main" id="{37A9568C-05C6-1A98-4D1A-982FC5760117}"/>
              </a:ext>
            </a:extLst>
          </p:cNvPr>
          <p:cNvSpPr txBox="1"/>
          <p:nvPr/>
        </p:nvSpPr>
        <p:spPr>
          <a:xfrm>
            <a:off x="-1" y="1034472"/>
            <a:ext cx="6465455" cy="5355312"/>
          </a:xfrm>
          <a:prstGeom prst="rect">
            <a:avLst/>
          </a:prstGeom>
          <a:noFill/>
        </p:spPr>
        <p:txBody>
          <a:bodyPr wrap="square" rtlCol="0">
            <a:spAutoFit/>
          </a:bodyPr>
          <a:lstStyle/>
          <a:p>
            <a:r>
              <a:rPr lang="it-IT" dirty="0">
                <a:solidFill>
                  <a:schemeClr val="bg1">
                    <a:lumMod val="95000"/>
                  </a:schemeClr>
                </a:solidFill>
              </a:rPr>
              <a:t>La versione di BERT che è stata scelta è la ‘base </a:t>
            </a:r>
            <a:r>
              <a:rPr lang="it-IT" dirty="0" err="1">
                <a:solidFill>
                  <a:schemeClr val="bg1">
                    <a:lumMod val="95000"/>
                  </a:schemeClr>
                </a:solidFill>
              </a:rPr>
              <a:t>uncased</a:t>
            </a:r>
            <a:r>
              <a:rPr lang="it-IT" dirty="0">
                <a:solidFill>
                  <a:schemeClr val="bg1">
                    <a:lumMod val="95000"/>
                  </a:schemeClr>
                </a:solidFill>
              </a:rPr>
              <a:t>’, questa è una versione ‘semplificata’ di BERT e ha le seguenti caratteristiche: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it-IT" altLang="it-IT" sz="1800" b="1" i="0" u="none" strike="noStrike" cap="none" normalizeH="0" baseline="0" dirty="0">
                <a:ln>
                  <a:noFill/>
                </a:ln>
                <a:solidFill>
                  <a:schemeClr val="bg1">
                    <a:lumMod val="95000"/>
                  </a:schemeClr>
                </a:solidFill>
                <a:effectLst/>
              </a:rPr>
              <a:t>BERT Base </a:t>
            </a:r>
            <a:r>
              <a:rPr kumimoji="0" lang="it-IT" altLang="it-IT" sz="1800" b="1" i="0" u="none" strike="noStrike" cap="none" normalizeH="0" baseline="0" dirty="0" err="1">
                <a:ln>
                  <a:noFill/>
                </a:ln>
                <a:solidFill>
                  <a:schemeClr val="bg1">
                    <a:lumMod val="95000"/>
                  </a:schemeClr>
                </a:solidFill>
                <a:effectLst/>
              </a:rPr>
              <a:t>uncased</a:t>
            </a:r>
            <a:r>
              <a:rPr kumimoji="0" lang="it-IT" altLang="it-IT" sz="1800" b="0" i="0" u="none" strike="noStrike" cap="none" normalizeH="0" baseline="0" dirty="0">
                <a:ln>
                  <a:noFill/>
                </a:ln>
                <a:solidFill>
                  <a:schemeClr val="bg1">
                    <a:lumMod val="95000"/>
                  </a:schemeClr>
                </a:solidFill>
                <a:effectLst/>
              </a:rPr>
              <a:t>:</a:t>
            </a:r>
          </a:p>
          <a:p>
            <a:pPr marL="742950" lvl="1" indent="-285750" eaLnBrk="0" fontAlgn="base" hangingPunct="0">
              <a:spcBef>
                <a:spcPct val="0"/>
              </a:spcBef>
              <a:spcAft>
                <a:spcPct val="0"/>
              </a:spcAft>
              <a:buFont typeface="Wingdings" panose="05000000000000000000" pitchFamily="2" charset="2"/>
              <a:buChar char="Ø"/>
            </a:pPr>
            <a:r>
              <a:rPr lang="it-IT" altLang="it-IT" dirty="0">
                <a:solidFill>
                  <a:schemeClr val="bg1">
                    <a:lumMod val="95000"/>
                  </a:schemeClr>
                </a:solidFill>
              </a:rPr>
              <a:t>Non distingue fra lettere minuscole e maiuscole</a:t>
            </a:r>
            <a:endParaRPr kumimoji="0" lang="it-IT" altLang="it-IT" b="0" i="0" u="none" strike="noStrike" cap="none" normalizeH="0" baseline="0" dirty="0">
              <a:ln>
                <a:noFill/>
              </a:ln>
              <a:solidFill>
                <a:schemeClr val="bg1">
                  <a:lumMod val="95000"/>
                </a:schemeClr>
              </a:solidFill>
              <a:effectLst/>
            </a:endParaRPr>
          </a:p>
          <a:p>
            <a:pPr marL="742950" lvl="1" indent="-285750" eaLnBrk="0" fontAlgn="base" hangingPunct="0">
              <a:spcBef>
                <a:spcPct val="0"/>
              </a:spcBef>
              <a:spcAft>
                <a:spcPct val="0"/>
              </a:spcAft>
              <a:buFont typeface="Wingdings" panose="05000000000000000000" pitchFamily="2" charset="2"/>
              <a:buChar char="Ø"/>
            </a:pPr>
            <a:r>
              <a:rPr lang="it-IT" altLang="it-IT" b="1" dirty="0" err="1">
                <a:solidFill>
                  <a:srgbClr val="FF0000"/>
                </a:solidFill>
              </a:rPr>
              <a:t>Layers</a:t>
            </a:r>
            <a:r>
              <a:rPr kumimoji="0" lang="it-IT" altLang="it-IT" b="0" i="0" u="none" strike="noStrike" cap="none" normalizeH="0" baseline="0" dirty="0">
                <a:ln>
                  <a:noFill/>
                </a:ln>
                <a:solidFill>
                  <a:schemeClr val="bg1">
                    <a:lumMod val="95000"/>
                  </a:schemeClr>
                </a:solidFill>
                <a:effectLst/>
              </a:rPr>
              <a:t>: 12 strati di encoder transformer</a:t>
            </a:r>
          </a:p>
          <a:p>
            <a:pPr marL="742950" lvl="1" indent="-285750" eaLnBrk="0" fontAlgn="base" hangingPunct="0">
              <a:spcBef>
                <a:spcPct val="0"/>
              </a:spcBef>
              <a:spcAft>
                <a:spcPct val="0"/>
              </a:spcAft>
              <a:buFont typeface="Wingdings" panose="05000000000000000000" pitchFamily="2" charset="2"/>
              <a:buChar char="Ø"/>
            </a:pPr>
            <a:r>
              <a:rPr lang="it-IT" altLang="it-IT" b="1" dirty="0">
                <a:solidFill>
                  <a:srgbClr val="246CD1"/>
                </a:solidFill>
              </a:rPr>
              <a:t>Spazio di </a:t>
            </a:r>
            <a:r>
              <a:rPr lang="it-IT" altLang="it-IT" b="1" dirty="0" err="1">
                <a:solidFill>
                  <a:srgbClr val="246CD1"/>
                </a:solidFill>
              </a:rPr>
              <a:t>e</a:t>
            </a:r>
            <a:r>
              <a:rPr kumimoji="0" lang="it-IT" altLang="it-IT" b="1" i="0" u="none" strike="noStrike" cap="none" normalizeH="0" baseline="0" dirty="0" err="1">
                <a:ln>
                  <a:noFill/>
                </a:ln>
                <a:solidFill>
                  <a:srgbClr val="246CD1"/>
                </a:solidFill>
                <a:effectLst/>
              </a:rPr>
              <a:t>mbedding</a:t>
            </a:r>
            <a:r>
              <a:rPr kumimoji="0" lang="it-IT" altLang="it-IT" b="1" i="0" u="none" strike="noStrike" cap="none" normalizeH="0" baseline="0" dirty="0">
                <a:ln>
                  <a:noFill/>
                </a:ln>
                <a:solidFill>
                  <a:srgbClr val="246CD1"/>
                </a:solidFill>
                <a:effectLst/>
              </a:rPr>
              <a:t> per ogni token</a:t>
            </a:r>
            <a:r>
              <a:rPr kumimoji="0" lang="it-IT" altLang="it-IT" b="0" i="0" u="none" strike="noStrike" cap="none" normalizeH="0" baseline="0" dirty="0">
                <a:ln>
                  <a:noFill/>
                </a:ln>
                <a:solidFill>
                  <a:schemeClr val="bg1">
                    <a:lumMod val="95000"/>
                  </a:schemeClr>
                </a:solidFill>
                <a:effectLst/>
              </a:rPr>
              <a:t>: tensore</a:t>
            </a:r>
            <a:r>
              <a:rPr kumimoji="0" lang="it-IT" altLang="it-IT" b="0" i="0" u="none" strike="noStrike" cap="none" normalizeH="0" dirty="0">
                <a:ln>
                  <a:noFill/>
                </a:ln>
                <a:solidFill>
                  <a:schemeClr val="bg1">
                    <a:lumMod val="95000"/>
                  </a:schemeClr>
                </a:solidFill>
                <a:effectLst/>
              </a:rPr>
              <a:t> 1 X</a:t>
            </a:r>
            <a:r>
              <a:rPr lang="it-IT" altLang="it-IT" dirty="0">
                <a:solidFill>
                  <a:schemeClr val="bg1">
                    <a:lumMod val="95000"/>
                  </a:schemeClr>
                </a:solidFill>
              </a:rPr>
              <a:t> </a:t>
            </a:r>
            <a:r>
              <a:rPr kumimoji="0" lang="it-IT" altLang="it-IT" b="0" i="0" u="none" strike="noStrike" cap="none" normalizeH="0" baseline="0" dirty="0">
                <a:ln>
                  <a:noFill/>
                </a:ln>
                <a:solidFill>
                  <a:schemeClr val="bg1">
                    <a:lumMod val="95000"/>
                  </a:schemeClr>
                </a:solidFill>
                <a:effectLst/>
              </a:rPr>
              <a:t>768</a:t>
            </a:r>
          </a:p>
          <a:p>
            <a:pPr marL="742950" lvl="1" indent="-285750" eaLnBrk="0" fontAlgn="base" hangingPunct="0">
              <a:spcBef>
                <a:spcPct val="0"/>
              </a:spcBef>
              <a:spcAft>
                <a:spcPct val="0"/>
              </a:spcAft>
              <a:buFont typeface="Wingdings" panose="05000000000000000000" pitchFamily="2" charset="2"/>
              <a:buChar char="Ø"/>
            </a:pPr>
            <a:r>
              <a:rPr kumimoji="0" lang="it-IT" altLang="it-IT" b="1" i="0" u="none" strike="noStrike" cap="none" normalizeH="0" baseline="0" dirty="0">
                <a:ln>
                  <a:noFill/>
                </a:ln>
                <a:solidFill>
                  <a:srgbClr val="FFC000"/>
                </a:solidFill>
                <a:effectLst/>
              </a:rPr>
              <a:t>Numero di teste di attenzione</a:t>
            </a:r>
            <a:r>
              <a:rPr kumimoji="0" lang="it-IT" altLang="it-IT" b="0" i="0" u="none" strike="noStrike" cap="none" normalizeH="0" baseline="0" dirty="0">
                <a:ln>
                  <a:noFill/>
                </a:ln>
                <a:solidFill>
                  <a:schemeClr val="bg1">
                    <a:lumMod val="95000"/>
                  </a:schemeClr>
                </a:solidFill>
                <a:effectLst/>
              </a:rPr>
              <a:t>: 12 teste per ogni strato</a:t>
            </a:r>
          </a:p>
          <a:p>
            <a:pPr marL="742950" lvl="1" indent="-285750" eaLnBrk="0" fontAlgn="base" hangingPunct="0">
              <a:spcBef>
                <a:spcPct val="0"/>
              </a:spcBef>
              <a:spcAft>
                <a:spcPct val="0"/>
              </a:spcAft>
              <a:buFont typeface="Wingdings" panose="05000000000000000000" pitchFamily="2" charset="2"/>
              <a:buChar char="Ø"/>
            </a:pPr>
            <a:r>
              <a:rPr kumimoji="0" lang="it-IT" altLang="it-IT" b="1" i="0" u="none" strike="noStrike" cap="none" normalizeH="0" baseline="0" dirty="0">
                <a:ln>
                  <a:noFill/>
                </a:ln>
                <a:solidFill>
                  <a:srgbClr val="00B050"/>
                </a:solidFill>
                <a:effectLst/>
              </a:rPr>
              <a:t>Parametri totali</a:t>
            </a:r>
            <a:r>
              <a:rPr kumimoji="0" lang="it-IT" altLang="it-IT" b="0" i="0" u="none" strike="noStrike" cap="none" normalizeH="0" baseline="0" dirty="0">
                <a:ln>
                  <a:noFill/>
                </a:ln>
                <a:solidFill>
                  <a:schemeClr val="bg1">
                    <a:lumMod val="95000"/>
                  </a:schemeClr>
                </a:solidFill>
                <a:effectLst/>
              </a:rPr>
              <a:t>: Circa 110 milioni(</a:t>
            </a:r>
            <a:r>
              <a:rPr lang="it-IT" dirty="0">
                <a:solidFill>
                  <a:schemeClr val="bg1"/>
                </a:solidFill>
              </a:rPr>
              <a:t>dimensione totale del modello in termini di pesi e bias che devono essere addestrati e memorizzati.</a:t>
            </a:r>
            <a:r>
              <a:rPr kumimoji="0" lang="it-IT" altLang="it-IT" b="0" i="0" u="none" strike="noStrike" cap="none" normalizeH="0" baseline="0" dirty="0">
                <a:ln>
                  <a:noFill/>
                </a:ln>
                <a:solidFill>
                  <a:schemeClr val="bg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it-IT" altLang="it-IT" sz="1800" b="1" i="0" u="none" strike="noStrike" cap="none" normalizeH="0" baseline="0" dirty="0">
                <a:ln>
                  <a:noFill/>
                </a:ln>
                <a:solidFill>
                  <a:schemeClr val="bg1">
                    <a:lumMod val="95000"/>
                  </a:schemeClr>
                </a:solidFill>
                <a:effectLst/>
              </a:rPr>
              <a:t>BERT Large</a:t>
            </a:r>
            <a:r>
              <a:rPr kumimoji="0" lang="it-IT" altLang="it-IT" sz="1800" b="0" i="0" u="none" strike="noStrike" cap="none" normalizeH="0" baseline="0" dirty="0">
                <a:ln>
                  <a:noFill/>
                </a:ln>
                <a:solidFill>
                  <a:schemeClr val="bg1">
                    <a:lumMod val="95000"/>
                  </a:schemeClr>
                </a:solidFill>
                <a:effectLst/>
              </a:rPr>
              <a:t>:</a:t>
            </a:r>
          </a:p>
          <a:p>
            <a:pPr marL="742950" lvl="1" indent="-285750" eaLnBrk="0" fontAlgn="base" hangingPunct="0">
              <a:spcBef>
                <a:spcPct val="0"/>
              </a:spcBef>
              <a:spcAft>
                <a:spcPct val="0"/>
              </a:spcAft>
              <a:buFont typeface="Wingdings" panose="05000000000000000000" pitchFamily="2" charset="2"/>
              <a:buChar char="Ø"/>
            </a:pPr>
            <a:r>
              <a:rPr lang="it-IT" altLang="it-IT" b="1" dirty="0" err="1">
                <a:solidFill>
                  <a:srgbClr val="FF0000"/>
                </a:solidFill>
              </a:rPr>
              <a:t>Layers</a:t>
            </a:r>
            <a:r>
              <a:rPr kumimoji="0" lang="it-IT" altLang="it-IT" b="0" i="0" u="none" strike="noStrike" cap="none" normalizeH="0" baseline="0" dirty="0">
                <a:ln>
                  <a:noFill/>
                </a:ln>
                <a:solidFill>
                  <a:schemeClr val="bg1">
                    <a:lumMod val="95000"/>
                  </a:schemeClr>
                </a:solidFill>
                <a:effectLst/>
              </a:rPr>
              <a:t>: 24 strati di encoder transformer</a:t>
            </a:r>
          </a:p>
          <a:p>
            <a:pPr marL="742950" lvl="1" indent="-285750" eaLnBrk="0" fontAlgn="base" hangingPunct="0">
              <a:spcBef>
                <a:spcPct val="0"/>
              </a:spcBef>
              <a:spcAft>
                <a:spcPct val="0"/>
              </a:spcAft>
              <a:buFont typeface="Wingdings" panose="05000000000000000000" pitchFamily="2" charset="2"/>
              <a:buChar char="Ø"/>
            </a:pPr>
            <a:r>
              <a:rPr lang="it-IT" altLang="it-IT" b="1" dirty="0">
                <a:solidFill>
                  <a:srgbClr val="246CD1"/>
                </a:solidFill>
              </a:rPr>
              <a:t>Spazio di </a:t>
            </a:r>
            <a:r>
              <a:rPr lang="it-IT" altLang="it-IT" b="1" dirty="0" err="1">
                <a:solidFill>
                  <a:srgbClr val="246CD1"/>
                </a:solidFill>
              </a:rPr>
              <a:t>embedding</a:t>
            </a:r>
            <a:r>
              <a:rPr lang="it-IT" altLang="it-IT" b="1" dirty="0">
                <a:solidFill>
                  <a:srgbClr val="246CD1"/>
                </a:solidFill>
              </a:rPr>
              <a:t> per ogni token </a:t>
            </a:r>
            <a:r>
              <a:rPr kumimoji="0" lang="it-IT" altLang="it-IT" b="0" i="0" u="none" strike="noStrike" cap="none" normalizeH="0" baseline="0" dirty="0">
                <a:ln>
                  <a:noFill/>
                </a:ln>
                <a:solidFill>
                  <a:schemeClr val="bg1">
                    <a:lumMod val="95000"/>
                  </a:schemeClr>
                </a:solidFill>
                <a:effectLst/>
              </a:rPr>
              <a:t>: 1024 unità per strato</a:t>
            </a:r>
          </a:p>
          <a:p>
            <a:pPr marL="742950" lvl="1" indent="-285750" eaLnBrk="0" fontAlgn="base" hangingPunct="0">
              <a:spcBef>
                <a:spcPct val="0"/>
              </a:spcBef>
              <a:spcAft>
                <a:spcPct val="0"/>
              </a:spcAft>
              <a:buFont typeface="Wingdings" panose="05000000000000000000" pitchFamily="2" charset="2"/>
              <a:buChar char="Ø"/>
            </a:pPr>
            <a:r>
              <a:rPr lang="it-IT" altLang="it-IT" b="1" dirty="0">
                <a:solidFill>
                  <a:srgbClr val="FFC000"/>
                </a:solidFill>
              </a:rPr>
              <a:t>Numero di teste di attenzione </a:t>
            </a:r>
            <a:r>
              <a:rPr kumimoji="0" lang="it-IT" altLang="it-IT" b="0" i="0" u="none" strike="noStrike" cap="none" normalizeH="0" baseline="0" dirty="0">
                <a:ln>
                  <a:noFill/>
                </a:ln>
                <a:solidFill>
                  <a:schemeClr val="bg1">
                    <a:lumMod val="95000"/>
                  </a:schemeClr>
                </a:solidFill>
                <a:effectLst/>
              </a:rPr>
              <a:t>: 16 teste di attenzione</a:t>
            </a:r>
          </a:p>
          <a:p>
            <a:pPr marL="742950" lvl="1" indent="-285750" eaLnBrk="0" fontAlgn="base" hangingPunct="0">
              <a:spcBef>
                <a:spcPct val="0"/>
              </a:spcBef>
              <a:spcAft>
                <a:spcPct val="0"/>
              </a:spcAft>
              <a:buFont typeface="Wingdings" panose="05000000000000000000" pitchFamily="2" charset="2"/>
              <a:buChar char="Ø"/>
            </a:pPr>
            <a:r>
              <a:rPr lang="it-IT" altLang="it-IT" b="1" dirty="0">
                <a:solidFill>
                  <a:srgbClr val="00B050"/>
                </a:solidFill>
              </a:rPr>
              <a:t>Parametri totali </a:t>
            </a:r>
            <a:r>
              <a:rPr kumimoji="0" lang="it-IT" altLang="it-IT" b="0" i="0" u="none" strike="noStrike" cap="none" normalizeH="0" baseline="0" dirty="0">
                <a:ln>
                  <a:noFill/>
                </a:ln>
                <a:solidFill>
                  <a:schemeClr val="bg1">
                    <a:lumMod val="95000"/>
                  </a:schemeClr>
                </a:solidFill>
                <a:effectLst/>
              </a:rPr>
              <a:t>: Circa 345 milioni</a:t>
            </a:r>
          </a:p>
          <a:p>
            <a:pPr marL="742950" lvl="1" indent="-285750" eaLnBrk="0" fontAlgn="base" hangingPunct="0">
              <a:spcBef>
                <a:spcPct val="0"/>
              </a:spcBef>
              <a:spcAft>
                <a:spcPct val="0"/>
              </a:spcAft>
              <a:buFont typeface="Wingdings" panose="05000000000000000000" pitchFamily="2" charset="2"/>
              <a:buChar char="Ø"/>
            </a:pPr>
            <a:r>
              <a:rPr lang="it-IT" altLang="it-IT" dirty="0">
                <a:solidFill>
                  <a:schemeClr val="bg1">
                    <a:lumMod val="95000"/>
                  </a:schemeClr>
                </a:solidFill>
              </a:rPr>
              <a:t>Distingue fra lettere minuscole e maiuscole</a:t>
            </a:r>
            <a:endParaRPr kumimoji="0" lang="it-IT" altLang="it-IT" b="0" i="0" u="none" strike="noStrike" cap="none" normalizeH="0" baseline="0" dirty="0">
              <a:ln>
                <a:noFill/>
              </a:ln>
              <a:solidFill>
                <a:schemeClr val="bg1">
                  <a:lumMod val="95000"/>
                </a:schemeClr>
              </a:solidFill>
              <a:effectLst/>
            </a:endParaRPr>
          </a:p>
          <a:p>
            <a:pPr lvl="1" eaLnBrk="0" fontAlgn="base" hangingPunct="0">
              <a:spcBef>
                <a:spcPct val="0"/>
              </a:spcBef>
              <a:spcAft>
                <a:spcPct val="0"/>
              </a:spcAft>
            </a:pPr>
            <a:endParaRPr kumimoji="0" lang="it-IT" altLang="it-IT" b="0" i="0" u="none" strike="noStrike" cap="none" normalizeH="0" baseline="0" dirty="0">
              <a:ln>
                <a:noFill/>
              </a:ln>
              <a:solidFill>
                <a:schemeClr val="bg1">
                  <a:lumMod val="95000"/>
                </a:schemeClr>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a:p>
            <a:endParaRPr lang="it-IT" dirty="0">
              <a:solidFill>
                <a:schemeClr val="bg1">
                  <a:lumMod val="95000"/>
                </a:schemeClr>
              </a:solidFill>
            </a:endParaRPr>
          </a:p>
        </p:txBody>
      </p:sp>
      <p:cxnSp>
        <p:nvCxnSpPr>
          <p:cNvPr id="21" name="Connettore 2 20">
            <a:extLst>
              <a:ext uri="{FF2B5EF4-FFF2-40B4-BE49-F238E27FC236}">
                <a16:creationId xmlns:a16="http://schemas.microsoft.com/office/drawing/2014/main" id="{5F6CD9F1-689C-1021-9FDA-CFF8D2D046D6}"/>
              </a:ext>
            </a:extLst>
          </p:cNvPr>
          <p:cNvCxnSpPr>
            <a:cxnSpLocks/>
          </p:cNvCxnSpPr>
          <p:nvPr/>
        </p:nvCxnSpPr>
        <p:spPr>
          <a:xfrm>
            <a:off x="4544291" y="2327564"/>
            <a:ext cx="1847273"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3" name="Immagine 22">
            <a:extLst>
              <a:ext uri="{FF2B5EF4-FFF2-40B4-BE49-F238E27FC236}">
                <a16:creationId xmlns:a16="http://schemas.microsoft.com/office/drawing/2014/main" id="{8C3374C0-65F2-60E6-2AB2-7DCB58A9A814}"/>
              </a:ext>
            </a:extLst>
          </p:cNvPr>
          <p:cNvPicPr>
            <a:picLocks noChangeAspect="1"/>
          </p:cNvPicPr>
          <p:nvPr/>
        </p:nvPicPr>
        <p:blipFill rotWithShape="1">
          <a:blip r:embed="rId2"/>
          <a:srcRect l="1318"/>
          <a:stretch/>
        </p:blipFill>
        <p:spPr>
          <a:xfrm>
            <a:off x="6557819" y="1488671"/>
            <a:ext cx="4235376" cy="3223477"/>
          </a:xfrm>
          <a:prstGeom prst="rect">
            <a:avLst/>
          </a:prstGeom>
        </p:spPr>
      </p:pic>
      <p:sp>
        <p:nvSpPr>
          <p:cNvPr id="27" name="Rettangolo con angoli arrotondati 26">
            <a:extLst>
              <a:ext uri="{FF2B5EF4-FFF2-40B4-BE49-F238E27FC236}">
                <a16:creationId xmlns:a16="http://schemas.microsoft.com/office/drawing/2014/main" id="{5B054928-F472-0FD1-7A6F-CA13B6F55C58}"/>
              </a:ext>
            </a:extLst>
          </p:cNvPr>
          <p:cNvSpPr/>
          <p:nvPr/>
        </p:nvSpPr>
        <p:spPr>
          <a:xfrm>
            <a:off x="6714836" y="2059709"/>
            <a:ext cx="4078359" cy="168101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Rectangle 2">
            <a:extLst>
              <a:ext uri="{FF2B5EF4-FFF2-40B4-BE49-F238E27FC236}">
                <a16:creationId xmlns:a16="http://schemas.microsoft.com/office/drawing/2014/main" id="{B2B21ABB-E34B-977D-B001-15FB8B7012E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
        <p:nvSpPr>
          <p:cNvPr id="30" name="CasellaDiTesto 29">
            <a:extLst>
              <a:ext uri="{FF2B5EF4-FFF2-40B4-BE49-F238E27FC236}">
                <a16:creationId xmlns:a16="http://schemas.microsoft.com/office/drawing/2014/main" id="{53739B6E-E1EC-2413-2949-830EF3FC853D}"/>
              </a:ext>
            </a:extLst>
          </p:cNvPr>
          <p:cNvSpPr txBox="1"/>
          <p:nvPr/>
        </p:nvSpPr>
        <p:spPr>
          <a:xfrm>
            <a:off x="6465455" y="1305341"/>
            <a:ext cx="5107708" cy="4247317"/>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it-IT" altLang="it-IT" sz="1800" b="0" i="0" u="none" strike="noStrike" cap="none" normalizeH="0" baseline="0" dirty="0">
                <a:ln>
                  <a:noFill/>
                </a:ln>
                <a:solidFill>
                  <a:schemeClr val="bg1"/>
                </a:solidFill>
                <a:effectLst/>
              </a:rPr>
              <a:t>Le diverse teste possono catturare diverse relazioni o pattern tra i token, ad esempio, una testa potrebbe focalizzarsi sulle relazioni grammaticali tra i token, mentre un'altra potrebbe concentrarsi sulle relazioni semantiche.</a:t>
            </a:r>
          </a:p>
          <a:p>
            <a:pPr marL="0" marR="0" lvl="0" indent="0" algn="l" defTabSz="914400" rtl="0" eaLnBrk="0" fontAlgn="base" latinLnBrk="0" hangingPunct="0">
              <a:lnSpc>
                <a:spcPct val="100000"/>
              </a:lnSpc>
              <a:spcBef>
                <a:spcPct val="0"/>
              </a:spcBef>
              <a:spcAft>
                <a:spcPct val="0"/>
              </a:spcAft>
              <a:buClrTx/>
              <a:buSzTx/>
              <a:tabLst/>
            </a:pPr>
            <a:r>
              <a:rPr kumimoji="0" lang="it-IT" altLang="it-IT" sz="1800" b="0" i="0" u="none" strike="noStrike" cap="none" normalizeH="0" baseline="0" dirty="0">
                <a:ln>
                  <a:noFill/>
                </a:ln>
                <a:solidFill>
                  <a:schemeClr val="bg1"/>
                </a:solidFill>
                <a:effectLst/>
              </a:rPr>
              <a:t>In ogni testa di attenzione, il modello calcola i diversi pesi tra tutti i token dell'input per modellare i diversi livelli di attenzione. Questo significa che ogni token può considerare l'importanza di tutti gli altri token. Quindi ogni testa produce una rappresentazione che viene poi concatenata e proiettata attraverso una rete neurale, producendo la rappresentazione finale del token.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bg1"/>
              </a:solidFill>
              <a:effectLst/>
              <a:latin typeface="Arial" panose="020B0604020202020204" pitchFamily="34" charset="0"/>
            </a:endParaRPr>
          </a:p>
          <a:p>
            <a:endParaRPr lang="it-IT" dirty="0">
              <a:solidFill>
                <a:schemeClr val="bg1"/>
              </a:solidFill>
            </a:endParaRPr>
          </a:p>
        </p:txBody>
      </p:sp>
      <p:cxnSp>
        <p:nvCxnSpPr>
          <p:cNvPr id="32" name="Connettore 2 31">
            <a:extLst>
              <a:ext uri="{FF2B5EF4-FFF2-40B4-BE49-F238E27FC236}">
                <a16:creationId xmlns:a16="http://schemas.microsoft.com/office/drawing/2014/main" id="{DE54E176-96DF-0414-F9D3-BDDE28D31234}"/>
              </a:ext>
            </a:extLst>
          </p:cNvPr>
          <p:cNvCxnSpPr/>
          <p:nvPr/>
        </p:nvCxnSpPr>
        <p:spPr>
          <a:xfrm>
            <a:off x="5938982" y="2823318"/>
            <a:ext cx="452582" cy="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482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23"/>
                                        </p:tgtEl>
                                        <p:attrNameLst>
                                          <p:attrName>ppt_w</p:attrName>
                                        </p:attrNameLst>
                                      </p:cBhvr>
                                      <p:tavLst>
                                        <p:tav tm="0">
                                          <p:val>
                                            <p:strVal val="ppt_w"/>
                                          </p:val>
                                        </p:tav>
                                        <p:tav tm="100000">
                                          <p:val>
                                            <p:fltVal val="0"/>
                                          </p:val>
                                        </p:tav>
                                      </p:tavLst>
                                    </p:anim>
                                    <p:anim calcmode="lin" valueType="num">
                                      <p:cBhvr>
                                        <p:cTn id="7" dur="500"/>
                                        <p:tgtEl>
                                          <p:spTgt spid="23"/>
                                        </p:tgtEl>
                                        <p:attrNameLst>
                                          <p:attrName>ppt_h</p:attrName>
                                        </p:attrNameLst>
                                      </p:cBhvr>
                                      <p:tavLst>
                                        <p:tav tm="0">
                                          <p:val>
                                            <p:strVal val="ppt_h"/>
                                          </p:val>
                                        </p:tav>
                                        <p:tav tm="100000">
                                          <p:val>
                                            <p:fltVal val="0"/>
                                          </p:val>
                                        </p:tav>
                                      </p:tavLst>
                                    </p:anim>
                                    <p:animEffect transition="out" filter="fade">
                                      <p:cBhvr>
                                        <p:cTn id="8" dur="500"/>
                                        <p:tgtEl>
                                          <p:spTgt spid="23"/>
                                        </p:tgtEl>
                                      </p:cBhvr>
                                    </p:animEffect>
                                    <p:set>
                                      <p:cBhvr>
                                        <p:cTn id="9" dur="1" fill="hold">
                                          <p:stCondLst>
                                            <p:cond delay="499"/>
                                          </p:stCondLst>
                                        </p:cTn>
                                        <p:tgtEl>
                                          <p:spTgt spid="23"/>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21"/>
                                        </p:tgtEl>
                                        <p:attrNameLst>
                                          <p:attrName>ppt_w</p:attrName>
                                        </p:attrNameLst>
                                      </p:cBhvr>
                                      <p:tavLst>
                                        <p:tav tm="0">
                                          <p:val>
                                            <p:strVal val="ppt_w"/>
                                          </p:val>
                                        </p:tav>
                                        <p:tav tm="100000">
                                          <p:val>
                                            <p:fltVal val="0"/>
                                          </p:val>
                                        </p:tav>
                                      </p:tavLst>
                                    </p:anim>
                                    <p:anim calcmode="lin" valueType="num">
                                      <p:cBhvr>
                                        <p:cTn id="12" dur="500"/>
                                        <p:tgtEl>
                                          <p:spTgt spid="21"/>
                                        </p:tgtEl>
                                        <p:attrNameLst>
                                          <p:attrName>ppt_h</p:attrName>
                                        </p:attrNameLst>
                                      </p:cBhvr>
                                      <p:tavLst>
                                        <p:tav tm="0">
                                          <p:val>
                                            <p:strVal val="ppt_h"/>
                                          </p:val>
                                        </p:tav>
                                        <p:tav tm="100000">
                                          <p:val>
                                            <p:fltVal val="0"/>
                                          </p:val>
                                        </p:tav>
                                      </p:tavLst>
                                    </p:anim>
                                    <p:animEffect transition="out" filter="fade">
                                      <p:cBhvr>
                                        <p:cTn id="13" dur="500"/>
                                        <p:tgtEl>
                                          <p:spTgt spid="21"/>
                                        </p:tgtEl>
                                      </p:cBhvr>
                                    </p:animEffect>
                                    <p:set>
                                      <p:cBhvr>
                                        <p:cTn id="14" dur="1" fill="hold">
                                          <p:stCondLst>
                                            <p:cond delay="499"/>
                                          </p:stCondLst>
                                        </p:cTn>
                                        <p:tgtEl>
                                          <p:spTgt spid="21"/>
                                        </p:tgtEl>
                                        <p:attrNameLst>
                                          <p:attrName>style.visibility</p:attrName>
                                        </p:attrNameLst>
                                      </p:cBhvr>
                                      <p:to>
                                        <p:strVal val="hidden"/>
                                      </p:to>
                                    </p:set>
                                  </p:childTnLst>
                                </p:cTn>
                              </p:par>
                              <p:par>
                                <p:cTn id="15" presetID="53" presetClass="exit" presetSubtype="32" fill="hold" grpId="0" nodeType="withEffect">
                                  <p:stCondLst>
                                    <p:cond delay="0"/>
                                  </p:stCondLst>
                                  <p:childTnLst>
                                    <p:anim calcmode="lin" valueType="num">
                                      <p:cBhvr>
                                        <p:cTn id="16" dur="500"/>
                                        <p:tgtEl>
                                          <p:spTgt spid="27"/>
                                        </p:tgtEl>
                                        <p:attrNameLst>
                                          <p:attrName>ppt_w</p:attrName>
                                        </p:attrNameLst>
                                      </p:cBhvr>
                                      <p:tavLst>
                                        <p:tav tm="0">
                                          <p:val>
                                            <p:strVal val="ppt_w"/>
                                          </p:val>
                                        </p:tav>
                                        <p:tav tm="100000">
                                          <p:val>
                                            <p:fltVal val="0"/>
                                          </p:val>
                                        </p:tav>
                                      </p:tavLst>
                                    </p:anim>
                                    <p:anim calcmode="lin" valueType="num">
                                      <p:cBhvr>
                                        <p:cTn id="17" dur="500"/>
                                        <p:tgtEl>
                                          <p:spTgt spid="27"/>
                                        </p:tgtEl>
                                        <p:attrNameLst>
                                          <p:attrName>ppt_h</p:attrName>
                                        </p:attrNameLst>
                                      </p:cBhvr>
                                      <p:tavLst>
                                        <p:tav tm="0">
                                          <p:val>
                                            <p:strVal val="ppt_h"/>
                                          </p:val>
                                        </p:tav>
                                        <p:tav tm="100000">
                                          <p:val>
                                            <p:fltVal val="0"/>
                                          </p:val>
                                        </p:tav>
                                      </p:tavLst>
                                    </p:anim>
                                    <p:animEffect transition="out" filter="fade">
                                      <p:cBhvr>
                                        <p:cTn id="18" dur="500"/>
                                        <p:tgtEl>
                                          <p:spTgt spid="27"/>
                                        </p:tgtEl>
                                      </p:cBhvr>
                                    </p:animEffect>
                                    <p:set>
                                      <p:cBhvr>
                                        <p:cTn id="19" dur="1" fill="hold">
                                          <p:stCondLst>
                                            <p:cond delay="499"/>
                                          </p:stCondLst>
                                        </p:cTn>
                                        <p:tgtEl>
                                          <p:spTgt spid="27"/>
                                        </p:tgtEl>
                                        <p:attrNameLst>
                                          <p:attrName>style.visibility</p:attrName>
                                        </p:attrNameLst>
                                      </p:cBhvr>
                                      <p:to>
                                        <p:strVal val="hidden"/>
                                      </p:to>
                                    </p:set>
                                  </p:childTnLst>
                                </p:cTn>
                              </p:par>
                              <p:par>
                                <p:cTn id="20" presetID="53" presetClass="entr" presetSubtype="16"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ppt_w</p:attrName>
                                        </p:attrNameLst>
                                      </p:cBhvr>
                                      <p:tavLst>
                                        <p:tav tm="0">
                                          <p:val>
                                            <p:fltVal val="0"/>
                                          </p:val>
                                        </p:tav>
                                        <p:tav tm="100000">
                                          <p:val>
                                            <p:strVal val="#ppt_w"/>
                                          </p:val>
                                        </p:tav>
                                      </p:tavLst>
                                    </p:anim>
                                    <p:anim calcmode="lin" valueType="num">
                                      <p:cBhvr>
                                        <p:cTn id="23" dur="500" fill="hold"/>
                                        <p:tgtEl>
                                          <p:spTgt spid="30"/>
                                        </p:tgtEl>
                                        <p:attrNameLst>
                                          <p:attrName>ppt_h</p:attrName>
                                        </p:attrNameLst>
                                      </p:cBhvr>
                                      <p:tavLst>
                                        <p:tav tm="0">
                                          <p:val>
                                            <p:fltVal val="0"/>
                                          </p:val>
                                        </p:tav>
                                        <p:tav tm="100000">
                                          <p:val>
                                            <p:strVal val="#ppt_h"/>
                                          </p:val>
                                        </p:tav>
                                      </p:tavLst>
                                    </p:anim>
                                    <p:animEffect transition="in" filter="fade">
                                      <p:cBhvr>
                                        <p:cTn id="24" dur="500"/>
                                        <p:tgtEl>
                                          <p:spTgt spid="30"/>
                                        </p:tgtEl>
                                      </p:cBhvr>
                                    </p:animEffect>
                                  </p:childTnLst>
                                </p:cTn>
                              </p:par>
                              <p:par>
                                <p:cTn id="25" presetID="53" presetClass="entr" presetSubtype="16" fill="hold"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p:cTn id="27" dur="500" fill="hold"/>
                                        <p:tgtEl>
                                          <p:spTgt spid="32"/>
                                        </p:tgtEl>
                                        <p:attrNameLst>
                                          <p:attrName>ppt_w</p:attrName>
                                        </p:attrNameLst>
                                      </p:cBhvr>
                                      <p:tavLst>
                                        <p:tav tm="0">
                                          <p:val>
                                            <p:fltVal val="0"/>
                                          </p:val>
                                        </p:tav>
                                        <p:tav tm="100000">
                                          <p:val>
                                            <p:strVal val="#ppt_w"/>
                                          </p:val>
                                        </p:tav>
                                      </p:tavLst>
                                    </p:anim>
                                    <p:anim calcmode="lin" valueType="num">
                                      <p:cBhvr>
                                        <p:cTn id="28" dur="500" fill="hold"/>
                                        <p:tgtEl>
                                          <p:spTgt spid="32"/>
                                        </p:tgtEl>
                                        <p:attrNameLst>
                                          <p:attrName>ppt_h</p:attrName>
                                        </p:attrNameLst>
                                      </p:cBhvr>
                                      <p:tavLst>
                                        <p:tav tm="0">
                                          <p:val>
                                            <p:fltVal val="0"/>
                                          </p:val>
                                        </p:tav>
                                        <p:tav tm="100000">
                                          <p:val>
                                            <p:strVal val="#ppt_h"/>
                                          </p:val>
                                        </p:tav>
                                      </p:tavLst>
                                    </p:anim>
                                    <p:animEffect transition="in" filter="fade">
                                      <p:cBhvr>
                                        <p:cTn id="2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21</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fontScale="92500"/>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Sentiment Analysis	   		BERT Base </a:t>
            </a:r>
            <a:r>
              <a:rPr lang="it-IT" dirty="0" err="1"/>
              <a:t>Uncased</a:t>
            </a:r>
            <a:endParaRPr lang="it-IT" dirty="0"/>
          </a:p>
        </p:txBody>
      </p:sp>
      <p:sp>
        <p:nvSpPr>
          <p:cNvPr id="8" name="CasellaDiTesto 7">
            <a:extLst>
              <a:ext uri="{FF2B5EF4-FFF2-40B4-BE49-F238E27FC236}">
                <a16:creationId xmlns:a16="http://schemas.microsoft.com/office/drawing/2014/main" id="{37A9568C-05C6-1A98-4D1A-982FC5760117}"/>
              </a:ext>
            </a:extLst>
          </p:cNvPr>
          <p:cNvSpPr txBox="1"/>
          <p:nvPr/>
        </p:nvSpPr>
        <p:spPr>
          <a:xfrm>
            <a:off x="280554" y="867153"/>
            <a:ext cx="11353801" cy="5663089"/>
          </a:xfrm>
          <a:prstGeom prst="rect">
            <a:avLst/>
          </a:prstGeom>
          <a:noFill/>
        </p:spPr>
        <p:txBody>
          <a:bodyPr wrap="square" rtlCol="0">
            <a:spAutoFit/>
          </a:bodyPr>
          <a:lstStyle/>
          <a:p>
            <a:r>
              <a:rPr lang="it-IT" sz="2800" b="1" dirty="0">
                <a:solidFill>
                  <a:schemeClr val="bg1"/>
                </a:solidFill>
              </a:rPr>
              <a:t>Preparazione dei dati</a:t>
            </a:r>
          </a:p>
          <a:p>
            <a:endParaRPr lang="it-IT" sz="2800" b="1" dirty="0">
              <a:solidFill>
                <a:schemeClr val="bg1"/>
              </a:solidFill>
            </a:endParaRPr>
          </a:p>
          <a:p>
            <a:r>
              <a:rPr lang="it-IT" altLang="it-IT" dirty="0">
                <a:solidFill>
                  <a:schemeClr val="bg1"/>
                </a:solidFill>
              </a:rPr>
              <a:t>l </a:t>
            </a:r>
            <a:r>
              <a:rPr lang="it-IT" altLang="it-IT" dirty="0" err="1">
                <a:solidFill>
                  <a:schemeClr val="bg1"/>
                </a:solidFill>
              </a:rPr>
              <a:t>BertTokenizer</a:t>
            </a:r>
            <a:r>
              <a:rPr lang="it-IT" altLang="it-IT" dirty="0">
                <a:solidFill>
                  <a:schemeClr val="bg1"/>
                </a:solidFill>
              </a:rPr>
              <a:t> di transformers è uno strumento cruciale per preparare il testo per l'input nel modello BERT. La sua funzione è convertire il testo naturale in una sequenza di token numerici che BERT può elaborare. </a:t>
            </a:r>
            <a:r>
              <a:rPr lang="it-IT" altLang="it-IT" dirty="0" err="1">
                <a:solidFill>
                  <a:schemeClr val="bg1"/>
                </a:solidFill>
              </a:rPr>
              <a:t>BertTokenizer</a:t>
            </a:r>
            <a:r>
              <a:rPr lang="it-IT" altLang="it-IT" dirty="0">
                <a:solidFill>
                  <a:schemeClr val="bg1"/>
                </a:solidFill>
              </a:rPr>
              <a:t> è composto da: </a:t>
            </a:r>
          </a:p>
          <a:p>
            <a:pPr marL="285750" indent="-285750">
              <a:buFont typeface="Arial" panose="020B0604020202020204" pitchFamily="34" charset="0"/>
              <a:buChar char="•"/>
            </a:pPr>
            <a:endParaRPr lang="it-IT" altLang="it-IT" dirty="0">
              <a:solidFill>
                <a:schemeClr val="bg1"/>
              </a:solidFill>
            </a:endParaRPr>
          </a:p>
          <a:p>
            <a:pPr marL="285750" indent="-285750">
              <a:buFont typeface="Arial" panose="020B0604020202020204" pitchFamily="34" charset="0"/>
              <a:buChar char="•"/>
            </a:pPr>
            <a:r>
              <a:rPr lang="it-IT" altLang="it-IT" dirty="0">
                <a:solidFill>
                  <a:schemeClr val="bg1"/>
                </a:solidFill>
              </a:rPr>
              <a:t>Un </a:t>
            </a:r>
            <a:r>
              <a:rPr lang="it-IT" altLang="it-IT" i="1" dirty="0">
                <a:solidFill>
                  <a:srgbClr val="246CD1"/>
                </a:solidFill>
              </a:rPr>
              <a:t>vocabolario</a:t>
            </a:r>
            <a:r>
              <a:rPr lang="it-IT" altLang="it-IT" i="1" dirty="0">
                <a:solidFill>
                  <a:schemeClr val="bg1"/>
                </a:solidFill>
              </a:rPr>
              <a:t> </a:t>
            </a:r>
            <a:r>
              <a:rPr lang="it-IT" altLang="it-IT" dirty="0">
                <a:solidFill>
                  <a:schemeClr val="bg1"/>
                </a:solidFill>
              </a:rPr>
              <a:t> :una mappatura fra parole a lui note e degli ID univoci</a:t>
            </a:r>
          </a:p>
          <a:p>
            <a:pPr marL="285750" lvl="0" indent="-285750" eaLnBrk="0" fontAlgn="base" hangingPunct="0">
              <a:spcBef>
                <a:spcPct val="0"/>
              </a:spcBef>
              <a:spcAft>
                <a:spcPct val="0"/>
              </a:spcAft>
              <a:buFont typeface="Arial" panose="020B0604020202020204" pitchFamily="34" charset="0"/>
              <a:buChar char="•"/>
            </a:pPr>
            <a:r>
              <a:rPr lang="it-IT" altLang="it-IT" dirty="0">
                <a:solidFill>
                  <a:schemeClr val="bg1"/>
                </a:solidFill>
              </a:rPr>
              <a:t>Un </a:t>
            </a:r>
            <a:r>
              <a:rPr lang="it-IT" altLang="it-IT" i="1" dirty="0" err="1">
                <a:solidFill>
                  <a:srgbClr val="00B050"/>
                </a:solidFill>
              </a:rPr>
              <a:t>tokenizzatore</a:t>
            </a:r>
            <a:r>
              <a:rPr lang="it-IT" altLang="it-IT" i="1" dirty="0">
                <a:solidFill>
                  <a:schemeClr val="bg1"/>
                </a:solidFill>
              </a:rPr>
              <a:t> </a:t>
            </a:r>
            <a:r>
              <a:rPr lang="it-IT" altLang="it-IT" dirty="0">
                <a:solidFill>
                  <a:schemeClr val="bg1"/>
                </a:solidFill>
              </a:rPr>
              <a:t>:suddivide il testo in unità più piccole chiamate </a:t>
            </a:r>
            <a:r>
              <a:rPr lang="it-IT" altLang="it-IT" b="1" dirty="0">
                <a:solidFill>
                  <a:schemeClr val="bg1"/>
                </a:solidFill>
              </a:rPr>
              <a:t>token</a:t>
            </a:r>
            <a:r>
              <a:rPr lang="it-IT" altLang="it-IT" dirty="0">
                <a:solidFill>
                  <a:schemeClr val="bg1"/>
                </a:solidFill>
              </a:rPr>
              <a:t>. BERT utilizza una tecnica di </a:t>
            </a:r>
            <a:r>
              <a:rPr lang="it-IT" altLang="it-IT" dirty="0" err="1">
                <a:solidFill>
                  <a:schemeClr val="bg1"/>
                </a:solidFill>
              </a:rPr>
              <a:t>tokenizzazione</a:t>
            </a:r>
            <a:r>
              <a:rPr lang="it-IT" altLang="it-IT" dirty="0">
                <a:solidFill>
                  <a:schemeClr val="bg1"/>
                </a:solidFill>
              </a:rPr>
              <a:t> chiamata </a:t>
            </a:r>
            <a:r>
              <a:rPr lang="it-IT" altLang="it-IT" b="1" dirty="0" err="1">
                <a:solidFill>
                  <a:schemeClr val="bg1"/>
                </a:solidFill>
              </a:rPr>
              <a:t>WordPiece</a:t>
            </a:r>
            <a:r>
              <a:rPr lang="it-IT" altLang="it-IT" dirty="0">
                <a:solidFill>
                  <a:schemeClr val="bg1"/>
                </a:solidFill>
              </a:rPr>
              <a:t>, che scompone le parole in </a:t>
            </a:r>
            <a:r>
              <a:rPr lang="it-IT" altLang="it-IT" dirty="0" err="1">
                <a:solidFill>
                  <a:schemeClr val="bg1"/>
                </a:solidFill>
              </a:rPr>
              <a:t>sottoparole</a:t>
            </a:r>
            <a:r>
              <a:rPr lang="it-IT" altLang="it-IT" dirty="0">
                <a:solidFill>
                  <a:schemeClr val="bg1"/>
                </a:solidFill>
              </a:rPr>
              <a:t> se non sono presenti nel vocabolario . Ogni token viene convertito in un </a:t>
            </a:r>
            <a:r>
              <a:rPr lang="it-IT" altLang="it-IT" b="1" dirty="0">
                <a:solidFill>
                  <a:schemeClr val="bg1"/>
                </a:solidFill>
              </a:rPr>
              <a:t>ID numerico</a:t>
            </a:r>
            <a:r>
              <a:rPr lang="it-IT" altLang="it-IT" dirty="0">
                <a:solidFill>
                  <a:schemeClr val="bg1"/>
                </a:solidFill>
              </a:rPr>
              <a:t> utilizzando il vocabolario . Questi ID numerici sono poi utilizzati come input per il modello BERT.</a:t>
            </a:r>
          </a:p>
          <a:p>
            <a:pPr lvl="1" eaLnBrk="0" fontAlgn="base" hangingPunct="0">
              <a:spcBef>
                <a:spcPct val="0"/>
              </a:spcBef>
              <a:spcAft>
                <a:spcPct val="0"/>
              </a:spcAft>
            </a:pPr>
            <a:r>
              <a:rPr lang="it-IT" altLang="it-IT" dirty="0">
                <a:solidFill>
                  <a:schemeClr val="bg1"/>
                </a:solidFill>
              </a:rPr>
              <a:t>Quando si </a:t>
            </a:r>
            <a:r>
              <a:rPr lang="it-IT" altLang="it-IT" dirty="0">
                <a:solidFill>
                  <a:srgbClr val="FF0000"/>
                </a:solidFill>
              </a:rPr>
              <a:t>elaborano batch </a:t>
            </a:r>
            <a:r>
              <a:rPr lang="it-IT" altLang="it-IT" dirty="0">
                <a:solidFill>
                  <a:schemeClr val="bg1"/>
                </a:solidFill>
              </a:rPr>
              <a:t>di dati, le sequenze di token possono avere lunghezze variabili. Per gestire queste differenze, il </a:t>
            </a:r>
            <a:r>
              <a:rPr lang="it-IT" altLang="it-IT" dirty="0" err="1">
                <a:solidFill>
                  <a:schemeClr val="bg1"/>
                </a:solidFill>
              </a:rPr>
              <a:t>tokenizzatore</a:t>
            </a:r>
            <a:r>
              <a:rPr lang="it-IT" altLang="it-IT" dirty="0">
                <a:solidFill>
                  <a:schemeClr val="bg1"/>
                </a:solidFill>
              </a:rPr>
              <a:t> può eseguire due operazioni: </a:t>
            </a:r>
          </a:p>
          <a:p>
            <a:pPr marL="742950" lvl="1" indent="-285750" eaLnBrk="0" fontAlgn="base" hangingPunct="0">
              <a:spcBef>
                <a:spcPct val="0"/>
              </a:spcBef>
              <a:spcAft>
                <a:spcPct val="0"/>
              </a:spcAft>
              <a:buFont typeface="Wingdings" panose="05000000000000000000" pitchFamily="2" charset="2"/>
              <a:buChar char="Ø"/>
            </a:pPr>
            <a:r>
              <a:rPr lang="it-IT" altLang="it-IT" b="1" dirty="0" err="1">
                <a:solidFill>
                  <a:schemeClr val="bg1"/>
                </a:solidFill>
              </a:rPr>
              <a:t>Padding</a:t>
            </a:r>
            <a:r>
              <a:rPr lang="it-IT" altLang="it-IT" dirty="0">
                <a:solidFill>
                  <a:schemeClr val="bg1"/>
                </a:solidFill>
              </a:rPr>
              <a:t>: Aggiunge token speciali </a:t>
            </a:r>
          </a:p>
          <a:p>
            <a:pPr marL="742950" lvl="1" indent="-285750" eaLnBrk="0" fontAlgn="base" hangingPunct="0">
              <a:spcBef>
                <a:spcPct val="0"/>
              </a:spcBef>
              <a:spcAft>
                <a:spcPct val="0"/>
              </a:spcAft>
              <a:buFont typeface="Wingdings" panose="05000000000000000000" pitchFamily="2" charset="2"/>
              <a:buChar char="Ø"/>
            </a:pPr>
            <a:r>
              <a:rPr lang="it-IT" altLang="it-IT" b="1" dirty="0">
                <a:solidFill>
                  <a:schemeClr val="bg1"/>
                </a:solidFill>
              </a:rPr>
              <a:t>Troncamento</a:t>
            </a:r>
            <a:r>
              <a:rPr lang="it-IT" altLang="it-IT" dirty="0">
                <a:solidFill>
                  <a:schemeClr val="bg1"/>
                </a:solidFill>
              </a:rPr>
              <a:t>: Riduce le sequenze troppo lunghe per adattarle alla lunghezza massima accettata</a:t>
            </a:r>
          </a:p>
          <a:p>
            <a:pPr lvl="1" eaLnBrk="0" fontAlgn="base" hangingPunct="0">
              <a:spcBef>
                <a:spcPct val="0"/>
              </a:spcBef>
              <a:spcAft>
                <a:spcPct val="0"/>
              </a:spcAft>
            </a:pPr>
            <a:r>
              <a:rPr lang="it-IT" altLang="it-IT" dirty="0">
                <a:solidFill>
                  <a:schemeClr val="bg1"/>
                </a:solidFill>
              </a:rPr>
              <a:t>Per ignorare i token di </a:t>
            </a:r>
            <a:r>
              <a:rPr lang="it-IT" altLang="it-IT" dirty="0" err="1">
                <a:solidFill>
                  <a:schemeClr val="bg1"/>
                </a:solidFill>
              </a:rPr>
              <a:t>padding</a:t>
            </a:r>
            <a:r>
              <a:rPr lang="it-IT" altLang="it-IT" dirty="0">
                <a:solidFill>
                  <a:schemeClr val="bg1"/>
                </a:solidFill>
              </a:rPr>
              <a:t> durante l'elaborazione, il </a:t>
            </a:r>
            <a:r>
              <a:rPr lang="it-IT" altLang="it-IT" dirty="0" err="1">
                <a:solidFill>
                  <a:schemeClr val="bg1"/>
                </a:solidFill>
              </a:rPr>
              <a:t>tokenizzatore</a:t>
            </a:r>
            <a:r>
              <a:rPr lang="it-IT" altLang="it-IT" dirty="0">
                <a:solidFill>
                  <a:schemeClr val="bg1"/>
                </a:solidFill>
              </a:rPr>
              <a:t> genera una </a:t>
            </a:r>
            <a:r>
              <a:rPr lang="it-IT" altLang="it-IT" b="1" dirty="0">
                <a:solidFill>
                  <a:schemeClr val="bg1"/>
                </a:solidFill>
              </a:rPr>
              <a:t>maschera di attenzione</a:t>
            </a:r>
            <a:r>
              <a:rPr lang="it-IT" altLang="it-IT" dirty="0">
                <a:solidFill>
                  <a:schemeClr val="bg1"/>
                </a:solidFill>
              </a:rPr>
              <a:t>. Questa maschera è una sequenza di 1 e 0, dove:</a:t>
            </a:r>
          </a:p>
          <a:p>
            <a:pPr marL="742950" lvl="1" indent="-285750" eaLnBrk="0" fontAlgn="base" hangingPunct="0">
              <a:spcBef>
                <a:spcPct val="0"/>
              </a:spcBef>
              <a:spcAft>
                <a:spcPct val="0"/>
              </a:spcAft>
              <a:buFont typeface="Wingdings" panose="05000000000000000000" pitchFamily="2" charset="2"/>
              <a:buChar char="Ø"/>
            </a:pPr>
            <a:r>
              <a:rPr lang="it-IT" altLang="it-IT" b="1" dirty="0">
                <a:solidFill>
                  <a:schemeClr val="bg1"/>
                </a:solidFill>
              </a:rPr>
              <a:t>1</a:t>
            </a:r>
            <a:r>
              <a:rPr lang="it-IT" altLang="it-IT" dirty="0">
                <a:solidFill>
                  <a:schemeClr val="bg1"/>
                </a:solidFill>
              </a:rPr>
              <a:t> indica che il token deve essere considerato</a:t>
            </a:r>
          </a:p>
          <a:p>
            <a:pPr marL="742950" lvl="1" indent="-285750" eaLnBrk="0" fontAlgn="base" hangingPunct="0">
              <a:spcBef>
                <a:spcPct val="0"/>
              </a:spcBef>
              <a:spcAft>
                <a:spcPct val="0"/>
              </a:spcAft>
              <a:buFont typeface="Wingdings" panose="05000000000000000000" pitchFamily="2" charset="2"/>
              <a:buChar char="Ø"/>
            </a:pPr>
            <a:r>
              <a:rPr lang="it-IT" altLang="it-IT" b="1" dirty="0">
                <a:solidFill>
                  <a:schemeClr val="bg1"/>
                </a:solidFill>
              </a:rPr>
              <a:t>0</a:t>
            </a:r>
            <a:r>
              <a:rPr lang="it-IT" altLang="it-IT" dirty="0">
                <a:solidFill>
                  <a:schemeClr val="bg1"/>
                </a:solidFill>
              </a:rPr>
              <a:t> indica che il token è un </a:t>
            </a:r>
            <a:r>
              <a:rPr lang="it-IT" altLang="it-IT" dirty="0" err="1">
                <a:solidFill>
                  <a:schemeClr val="bg1"/>
                </a:solidFill>
              </a:rPr>
              <a:t>padding</a:t>
            </a:r>
            <a:r>
              <a:rPr lang="it-IT" altLang="it-IT" dirty="0">
                <a:solidFill>
                  <a:schemeClr val="bg1"/>
                </a:solidFill>
              </a:rPr>
              <a:t> e deve essere ignorato</a:t>
            </a:r>
          </a:p>
        </p:txBody>
      </p:sp>
      <p:sp>
        <p:nvSpPr>
          <p:cNvPr id="29" name="Rectangle 2">
            <a:extLst>
              <a:ext uri="{FF2B5EF4-FFF2-40B4-BE49-F238E27FC236}">
                <a16:creationId xmlns:a16="http://schemas.microsoft.com/office/drawing/2014/main" id="{B2B21ABB-E34B-977D-B001-15FB8B7012E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pic>
        <p:nvPicPr>
          <p:cNvPr id="11" name="Immagine 10">
            <a:extLst>
              <a:ext uri="{FF2B5EF4-FFF2-40B4-BE49-F238E27FC236}">
                <a16:creationId xmlns:a16="http://schemas.microsoft.com/office/drawing/2014/main" id="{E40E3F16-CE1F-CD25-3A2C-DF4A7062D658}"/>
              </a:ext>
            </a:extLst>
          </p:cNvPr>
          <p:cNvPicPr>
            <a:picLocks noChangeAspect="1"/>
          </p:cNvPicPr>
          <p:nvPr/>
        </p:nvPicPr>
        <p:blipFill>
          <a:blip r:embed="rId2"/>
          <a:stretch>
            <a:fillRect/>
          </a:stretch>
        </p:blipFill>
        <p:spPr>
          <a:xfrm>
            <a:off x="4747646" y="1128080"/>
            <a:ext cx="6058746" cy="447737"/>
          </a:xfrm>
          <a:prstGeom prst="rect">
            <a:avLst/>
          </a:prstGeom>
        </p:spPr>
      </p:pic>
      <p:sp>
        <p:nvSpPr>
          <p:cNvPr id="12" name="Rettangolo 11">
            <a:extLst>
              <a:ext uri="{FF2B5EF4-FFF2-40B4-BE49-F238E27FC236}">
                <a16:creationId xmlns:a16="http://schemas.microsoft.com/office/drawing/2014/main" id="{1BE3314E-D06C-3480-8F3B-CBA780BB17BE}"/>
              </a:ext>
            </a:extLst>
          </p:cNvPr>
          <p:cNvSpPr/>
          <p:nvPr/>
        </p:nvSpPr>
        <p:spPr>
          <a:xfrm>
            <a:off x="4747645" y="1128079"/>
            <a:ext cx="4128499" cy="174247"/>
          </a:xfrm>
          <a:prstGeom prst="rect">
            <a:avLst/>
          </a:prstGeom>
          <a:solidFill>
            <a:srgbClr val="FFFF00">
              <a:alpha val="2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274503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22</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fontScale="92500"/>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Sentiment Analysis	   		BERT Base </a:t>
            </a:r>
            <a:r>
              <a:rPr lang="it-IT" dirty="0" err="1"/>
              <a:t>Uncased</a:t>
            </a:r>
            <a:endParaRPr lang="it-IT" dirty="0"/>
          </a:p>
        </p:txBody>
      </p:sp>
      <p:sp>
        <p:nvSpPr>
          <p:cNvPr id="8" name="CasellaDiTesto 7">
            <a:extLst>
              <a:ext uri="{FF2B5EF4-FFF2-40B4-BE49-F238E27FC236}">
                <a16:creationId xmlns:a16="http://schemas.microsoft.com/office/drawing/2014/main" id="{37A9568C-05C6-1A98-4D1A-982FC5760117}"/>
              </a:ext>
            </a:extLst>
          </p:cNvPr>
          <p:cNvSpPr txBox="1"/>
          <p:nvPr/>
        </p:nvSpPr>
        <p:spPr>
          <a:xfrm>
            <a:off x="0" y="867153"/>
            <a:ext cx="8442037" cy="6340197"/>
          </a:xfrm>
          <a:prstGeom prst="rect">
            <a:avLst/>
          </a:prstGeom>
          <a:noFill/>
        </p:spPr>
        <p:txBody>
          <a:bodyPr wrap="square" rtlCol="0">
            <a:spAutoFit/>
          </a:bodyPr>
          <a:lstStyle/>
          <a:p>
            <a:r>
              <a:rPr lang="it-IT" sz="2800" b="1" dirty="0">
                <a:solidFill>
                  <a:schemeClr val="bg1"/>
                </a:solidFill>
              </a:rPr>
              <a:t>Funzionamento degli Encoder in BERT</a:t>
            </a:r>
          </a:p>
          <a:p>
            <a:endParaRPr lang="it-IT" b="1" dirty="0">
              <a:solidFill>
                <a:schemeClr val="bg1"/>
              </a:solidFill>
            </a:endParaRPr>
          </a:p>
          <a:p>
            <a:r>
              <a:rPr lang="it-IT" dirty="0">
                <a:solidFill>
                  <a:schemeClr val="bg1"/>
                </a:solidFill>
              </a:rPr>
              <a:t>Ogni livello di BERT è composto da un </a:t>
            </a:r>
            <a:r>
              <a:rPr lang="it-IT" b="1" dirty="0">
                <a:solidFill>
                  <a:schemeClr val="bg1"/>
                </a:solidFill>
              </a:rPr>
              <a:t>encoder Transformer</a:t>
            </a:r>
            <a:r>
              <a:rPr lang="it-IT" dirty="0">
                <a:solidFill>
                  <a:schemeClr val="bg1"/>
                </a:solidFill>
              </a:rPr>
              <a:t>. Un encoder Transformer è costituito principalmente da due componenti:</a:t>
            </a:r>
          </a:p>
          <a:p>
            <a:endParaRPr lang="it-IT" dirty="0">
              <a:solidFill>
                <a:schemeClr val="bg1"/>
              </a:solidFill>
            </a:endParaRPr>
          </a:p>
          <a:p>
            <a:pPr marL="742950" lvl="1" indent="-285750">
              <a:buFont typeface="Arial" panose="020B0604020202020204" pitchFamily="34" charset="0"/>
              <a:buChar char="•"/>
            </a:pPr>
            <a:r>
              <a:rPr lang="it-IT" b="1" dirty="0">
                <a:solidFill>
                  <a:srgbClr val="FF0000"/>
                </a:solidFill>
              </a:rPr>
              <a:t>Self-</a:t>
            </a:r>
            <a:r>
              <a:rPr lang="it-IT" b="1" dirty="0" err="1">
                <a:solidFill>
                  <a:srgbClr val="FF0000"/>
                </a:solidFill>
              </a:rPr>
              <a:t>Attention</a:t>
            </a:r>
            <a:r>
              <a:rPr lang="it-IT" b="1" dirty="0">
                <a:solidFill>
                  <a:srgbClr val="FF0000"/>
                </a:solidFill>
              </a:rPr>
              <a:t> </a:t>
            </a:r>
            <a:r>
              <a:rPr lang="it-IT" b="1" dirty="0" err="1">
                <a:solidFill>
                  <a:srgbClr val="FF0000"/>
                </a:solidFill>
              </a:rPr>
              <a:t>Mechanism</a:t>
            </a:r>
            <a:r>
              <a:rPr lang="it-IT" dirty="0">
                <a:solidFill>
                  <a:schemeClr val="bg1"/>
                </a:solidFill>
              </a:rPr>
              <a:t>: Permette al modello di dare attenzione a diverse parti dell'input simultaneamente, catturando le relazioni tra tutti i token in una frase.</a:t>
            </a:r>
            <a:r>
              <a:rPr lang="it-IT" dirty="0">
                <a:solidFill>
                  <a:schemeClr val="bg1">
                    <a:lumMod val="95000"/>
                  </a:schemeClr>
                </a:solidFill>
              </a:rPr>
              <a:t> I risultati di ogni testa di attenzione sono combinati (concatenati) e passati attraverso una proiezione lineare per ottenere l'output finale della self-</a:t>
            </a:r>
            <a:r>
              <a:rPr lang="it-IT" dirty="0" err="1">
                <a:solidFill>
                  <a:schemeClr val="bg1">
                    <a:lumMod val="95000"/>
                  </a:schemeClr>
                </a:solidFill>
              </a:rPr>
              <a:t>attention</a:t>
            </a:r>
            <a:r>
              <a:rPr lang="it-IT" dirty="0">
                <a:solidFill>
                  <a:schemeClr val="bg1">
                    <a:lumMod val="95000"/>
                  </a:schemeClr>
                </a:solidFill>
              </a:rPr>
              <a:t>.</a:t>
            </a:r>
          </a:p>
          <a:p>
            <a:pPr marL="742950" lvl="1" indent="-285750">
              <a:buFont typeface="Arial" panose="020B0604020202020204" pitchFamily="34" charset="0"/>
              <a:buChar char="•"/>
            </a:pPr>
            <a:endParaRPr lang="it-IT" dirty="0">
              <a:solidFill>
                <a:schemeClr val="bg1"/>
              </a:solidFill>
            </a:endParaRPr>
          </a:p>
          <a:p>
            <a:pPr marL="742950" lvl="1" indent="-285750">
              <a:buFont typeface="Arial" panose="020B0604020202020204" pitchFamily="34" charset="0"/>
              <a:buChar char="•"/>
            </a:pPr>
            <a:r>
              <a:rPr lang="it-IT" b="1" dirty="0">
                <a:solidFill>
                  <a:srgbClr val="FF0000"/>
                </a:solidFill>
              </a:rPr>
              <a:t>Feed-</a:t>
            </a:r>
            <a:r>
              <a:rPr lang="it-IT" b="1" dirty="0" err="1">
                <a:solidFill>
                  <a:srgbClr val="FF0000"/>
                </a:solidFill>
              </a:rPr>
              <a:t>Forward</a:t>
            </a:r>
            <a:r>
              <a:rPr lang="it-IT" b="1" dirty="0">
                <a:solidFill>
                  <a:srgbClr val="FF0000"/>
                </a:solidFill>
              </a:rPr>
              <a:t> </a:t>
            </a:r>
            <a:r>
              <a:rPr lang="it-IT" b="1" dirty="0" err="1">
                <a:solidFill>
                  <a:srgbClr val="FF0000"/>
                </a:solidFill>
              </a:rPr>
              <a:t>Neural</a:t>
            </a:r>
            <a:r>
              <a:rPr lang="it-IT" b="1" dirty="0">
                <a:solidFill>
                  <a:srgbClr val="FF0000"/>
                </a:solidFill>
              </a:rPr>
              <a:t> Network</a:t>
            </a:r>
            <a:r>
              <a:rPr lang="it-IT" dirty="0">
                <a:solidFill>
                  <a:schemeClr val="bg1"/>
                </a:solidFill>
              </a:rPr>
              <a:t>: Dopo il self-</a:t>
            </a:r>
            <a:r>
              <a:rPr lang="it-IT" dirty="0" err="1">
                <a:solidFill>
                  <a:schemeClr val="bg1"/>
                </a:solidFill>
              </a:rPr>
              <a:t>attention</a:t>
            </a:r>
            <a:r>
              <a:rPr lang="it-IT" dirty="0">
                <a:solidFill>
                  <a:schemeClr val="bg1"/>
                </a:solidFill>
              </a:rPr>
              <a:t>, l'output passa attraverso una rete neurale feed-</a:t>
            </a:r>
            <a:r>
              <a:rPr lang="it-IT" dirty="0" err="1">
                <a:solidFill>
                  <a:schemeClr val="bg1"/>
                </a:solidFill>
              </a:rPr>
              <a:t>forward</a:t>
            </a:r>
            <a:r>
              <a:rPr lang="it-IT" dirty="0">
                <a:solidFill>
                  <a:schemeClr val="bg1"/>
                </a:solidFill>
              </a:rPr>
              <a:t> che applica trasformazioni non lineari, contribuendo a costruire rappresentazioni più complesse.</a:t>
            </a:r>
            <a:r>
              <a:rPr lang="it-IT" dirty="0"/>
              <a:t> </a:t>
            </a:r>
            <a:r>
              <a:rPr lang="it-IT" dirty="0">
                <a:solidFill>
                  <a:schemeClr val="bg1">
                    <a:lumMod val="95000"/>
                  </a:schemeClr>
                </a:solidFill>
              </a:rPr>
              <a:t>Dopo ogni passaggio attraverso il </a:t>
            </a:r>
            <a:r>
              <a:rPr lang="it-IT" dirty="0" err="1">
                <a:solidFill>
                  <a:schemeClr val="bg1">
                    <a:lumMod val="95000"/>
                  </a:schemeClr>
                </a:solidFill>
              </a:rPr>
              <a:t>layer</a:t>
            </a:r>
            <a:r>
              <a:rPr lang="it-IT" dirty="0">
                <a:solidFill>
                  <a:schemeClr val="bg1">
                    <a:lumMod val="95000"/>
                  </a:schemeClr>
                </a:solidFill>
              </a:rPr>
              <a:t> di self-</a:t>
            </a:r>
            <a:r>
              <a:rPr lang="it-IT" dirty="0" err="1">
                <a:solidFill>
                  <a:schemeClr val="bg1">
                    <a:lumMod val="95000"/>
                  </a:schemeClr>
                </a:solidFill>
              </a:rPr>
              <a:t>attention</a:t>
            </a:r>
            <a:r>
              <a:rPr lang="it-IT" dirty="0">
                <a:solidFill>
                  <a:schemeClr val="bg1">
                    <a:lumMod val="95000"/>
                  </a:schemeClr>
                </a:solidFill>
              </a:rPr>
              <a:t> e la rete feed-</a:t>
            </a:r>
            <a:r>
              <a:rPr lang="it-IT" dirty="0" err="1">
                <a:solidFill>
                  <a:schemeClr val="bg1">
                    <a:lumMod val="95000"/>
                  </a:schemeClr>
                </a:solidFill>
              </a:rPr>
              <a:t>forward</a:t>
            </a:r>
            <a:r>
              <a:rPr lang="it-IT" dirty="0">
                <a:solidFill>
                  <a:schemeClr val="bg1">
                    <a:lumMod val="95000"/>
                  </a:schemeClr>
                </a:solidFill>
              </a:rPr>
              <a:t>, l'output del </a:t>
            </a:r>
            <a:r>
              <a:rPr lang="it-IT" dirty="0" err="1">
                <a:solidFill>
                  <a:schemeClr val="bg1">
                    <a:lumMod val="95000"/>
                  </a:schemeClr>
                </a:solidFill>
              </a:rPr>
              <a:t>layer</a:t>
            </a:r>
            <a:r>
              <a:rPr lang="it-IT" dirty="0">
                <a:solidFill>
                  <a:schemeClr val="bg1">
                    <a:lumMod val="95000"/>
                  </a:schemeClr>
                </a:solidFill>
              </a:rPr>
              <a:t> viene sommato all'input originale (</a:t>
            </a:r>
            <a:r>
              <a:rPr lang="it-IT" dirty="0" err="1">
                <a:solidFill>
                  <a:schemeClr val="bg1">
                    <a:lumMod val="95000"/>
                  </a:schemeClr>
                </a:solidFill>
              </a:rPr>
              <a:t>residual</a:t>
            </a:r>
            <a:r>
              <a:rPr lang="it-IT" dirty="0">
                <a:solidFill>
                  <a:schemeClr val="bg1">
                    <a:lumMod val="95000"/>
                  </a:schemeClr>
                </a:solidFill>
              </a:rPr>
              <a:t> connection), e poi normalizzato.</a:t>
            </a:r>
          </a:p>
          <a:p>
            <a:pPr lvl="1"/>
            <a:endParaRPr lang="it-IT" dirty="0">
              <a:solidFill>
                <a:schemeClr val="bg1"/>
              </a:solidFill>
            </a:endParaRPr>
          </a:p>
          <a:p>
            <a:r>
              <a:rPr lang="it-IT" dirty="0">
                <a:solidFill>
                  <a:schemeClr val="bg1"/>
                </a:solidFill>
              </a:rPr>
              <a:t>Questi encoder sono "impilati" uno sopra l'altro. L'output di un livello diventa l'input per il livello successivo. Ogni livello, quindi, aggiunge un livello di rappresentazione più astratto rispetto al precedente.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bg1"/>
              </a:solidFill>
              <a:effectLst/>
              <a:latin typeface="Arial" panose="020B0604020202020204" pitchFamily="34" charset="0"/>
            </a:endParaRPr>
          </a:p>
          <a:p>
            <a:endParaRPr lang="it-IT" dirty="0">
              <a:solidFill>
                <a:schemeClr val="bg1"/>
              </a:solidFill>
            </a:endParaRPr>
          </a:p>
        </p:txBody>
      </p:sp>
      <p:sp>
        <p:nvSpPr>
          <p:cNvPr id="29" name="Rectangle 2">
            <a:extLst>
              <a:ext uri="{FF2B5EF4-FFF2-40B4-BE49-F238E27FC236}">
                <a16:creationId xmlns:a16="http://schemas.microsoft.com/office/drawing/2014/main" id="{B2B21ABB-E34B-977D-B001-15FB8B7012E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pic>
        <p:nvPicPr>
          <p:cNvPr id="7" name="Immagine 6">
            <a:extLst>
              <a:ext uri="{FF2B5EF4-FFF2-40B4-BE49-F238E27FC236}">
                <a16:creationId xmlns:a16="http://schemas.microsoft.com/office/drawing/2014/main" id="{C0DBE527-9D7A-91D7-4964-C047BA0932D4}"/>
              </a:ext>
            </a:extLst>
          </p:cNvPr>
          <p:cNvPicPr>
            <a:picLocks noChangeAspect="1"/>
          </p:cNvPicPr>
          <p:nvPr/>
        </p:nvPicPr>
        <p:blipFill>
          <a:blip r:embed="rId2"/>
          <a:stretch>
            <a:fillRect/>
          </a:stretch>
        </p:blipFill>
        <p:spPr>
          <a:xfrm>
            <a:off x="8532447" y="1542337"/>
            <a:ext cx="3162741" cy="4143953"/>
          </a:xfrm>
          <a:prstGeom prst="rect">
            <a:avLst/>
          </a:prstGeom>
        </p:spPr>
      </p:pic>
    </p:spTree>
    <p:extLst>
      <p:ext uri="{BB962C8B-B14F-4D97-AF65-F5344CB8AC3E}">
        <p14:creationId xmlns:p14="http://schemas.microsoft.com/office/powerpoint/2010/main" val="23224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23</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fontScale="92500"/>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Sentiment Analysis	   		BERT Base </a:t>
            </a:r>
            <a:r>
              <a:rPr lang="it-IT" dirty="0" err="1"/>
              <a:t>Uncased</a:t>
            </a:r>
            <a:endParaRPr lang="it-IT" dirty="0"/>
          </a:p>
        </p:txBody>
      </p:sp>
      <p:sp>
        <p:nvSpPr>
          <p:cNvPr id="8" name="CasellaDiTesto 7">
            <a:extLst>
              <a:ext uri="{FF2B5EF4-FFF2-40B4-BE49-F238E27FC236}">
                <a16:creationId xmlns:a16="http://schemas.microsoft.com/office/drawing/2014/main" id="{37A9568C-05C6-1A98-4D1A-982FC5760117}"/>
              </a:ext>
            </a:extLst>
          </p:cNvPr>
          <p:cNvSpPr txBox="1"/>
          <p:nvPr/>
        </p:nvSpPr>
        <p:spPr>
          <a:xfrm>
            <a:off x="419100" y="1227498"/>
            <a:ext cx="11674764" cy="3016210"/>
          </a:xfrm>
          <a:prstGeom prst="rect">
            <a:avLst/>
          </a:prstGeom>
          <a:noFill/>
        </p:spPr>
        <p:txBody>
          <a:bodyPr wrap="square" rtlCol="0">
            <a:spAutoFit/>
          </a:bodyPr>
          <a:lstStyle/>
          <a:p>
            <a:r>
              <a:rPr lang="it-IT" sz="2800" b="1" dirty="0">
                <a:solidFill>
                  <a:schemeClr val="bg1"/>
                </a:solidFill>
              </a:rPr>
              <a:t>Il modello </a:t>
            </a:r>
            <a:r>
              <a:rPr lang="it-IT" sz="2800" b="1" dirty="0" err="1">
                <a:solidFill>
                  <a:schemeClr val="bg1"/>
                </a:solidFill>
              </a:rPr>
              <a:t>pre</a:t>
            </a:r>
            <a:r>
              <a:rPr lang="it-IT" sz="2800" b="1" dirty="0">
                <a:solidFill>
                  <a:schemeClr val="bg1"/>
                </a:solidFill>
              </a:rPr>
              <a:t>-addestrato</a:t>
            </a:r>
          </a:p>
          <a:p>
            <a:endParaRPr lang="it-IT" b="1" dirty="0">
              <a:solidFill>
                <a:schemeClr val="bg1"/>
              </a:solidFill>
            </a:endParaRPr>
          </a:p>
          <a:p>
            <a:pPr marL="0" marR="0" lvl="0" indent="0" algn="l" defTabSz="914400" rtl="0" eaLnBrk="0" fontAlgn="base" latinLnBrk="0" hangingPunct="0">
              <a:spcBef>
                <a:spcPct val="0"/>
              </a:spcBef>
              <a:spcAft>
                <a:spcPct val="0"/>
              </a:spcAft>
              <a:buClrTx/>
              <a:buSzTx/>
              <a:tabLst/>
            </a:pPr>
            <a:r>
              <a:rPr lang="it-IT" altLang="it-IT" b="1" dirty="0">
                <a:solidFill>
                  <a:schemeClr val="bg1"/>
                </a:solidFill>
              </a:rPr>
              <a:t>Usando il </a:t>
            </a:r>
            <a:r>
              <a:rPr kumimoji="0" lang="it-IT" altLang="it-IT" b="0" i="0" u="none" strike="noStrike" cap="none" normalizeH="0" baseline="0" dirty="0">
                <a:ln>
                  <a:noFill/>
                </a:ln>
                <a:solidFill>
                  <a:schemeClr val="bg1"/>
                </a:solidFill>
                <a:effectLst/>
              </a:rPr>
              <a:t>pacchetto transformers di </a:t>
            </a:r>
            <a:r>
              <a:rPr kumimoji="0" lang="it-IT" altLang="it-IT" b="0" i="0" u="none" strike="noStrike" cap="none" normalizeH="0" baseline="0" dirty="0" err="1">
                <a:ln>
                  <a:noFill/>
                </a:ln>
                <a:solidFill>
                  <a:schemeClr val="bg1"/>
                </a:solidFill>
                <a:effectLst/>
              </a:rPr>
              <a:t>Hugging</a:t>
            </a:r>
            <a:r>
              <a:rPr kumimoji="0" lang="it-IT" altLang="it-IT" b="0" i="0" u="none" strike="noStrike" cap="none" normalizeH="0" baseline="0" dirty="0">
                <a:ln>
                  <a:noFill/>
                </a:ln>
                <a:solidFill>
                  <a:schemeClr val="bg1"/>
                </a:solidFill>
                <a:effectLst/>
              </a:rPr>
              <a:t> Face che estende il modello BERT </a:t>
            </a:r>
            <a:r>
              <a:rPr kumimoji="0" lang="it-IT" altLang="it-IT" b="0" i="0" u="none" strike="noStrike" cap="none" normalizeH="0" baseline="0" dirty="0" err="1">
                <a:ln>
                  <a:noFill/>
                </a:ln>
                <a:solidFill>
                  <a:schemeClr val="bg1"/>
                </a:solidFill>
                <a:effectLst/>
              </a:rPr>
              <a:t>pre</a:t>
            </a:r>
            <a:r>
              <a:rPr kumimoji="0" lang="it-IT" altLang="it-IT" b="0" i="0" u="none" strike="noStrike" cap="none" normalizeH="0" baseline="0" dirty="0">
                <a:ln>
                  <a:noFill/>
                </a:ln>
                <a:solidFill>
                  <a:schemeClr val="bg1"/>
                </a:solidFill>
                <a:effectLst/>
              </a:rPr>
              <a:t>-addestrato con uno strato di classificazione finale, permettendo di effettuare previsioni basate su classi, nel nostro caso 4.</a:t>
            </a:r>
          </a:p>
          <a:p>
            <a:pPr marL="0" marR="0" lvl="0" indent="0" algn="l" defTabSz="914400" rtl="0" eaLnBrk="0" fontAlgn="base" latinLnBrk="0" hangingPunct="0">
              <a:spcBef>
                <a:spcPct val="0"/>
              </a:spcBef>
              <a:spcAft>
                <a:spcPct val="0"/>
              </a:spcAft>
              <a:buClrTx/>
              <a:buSzTx/>
              <a:tabLst/>
            </a:pPr>
            <a:r>
              <a:rPr lang="it-IT" altLang="it-IT" dirty="0">
                <a:solidFill>
                  <a:schemeClr val="bg1"/>
                </a:solidFill>
              </a:rPr>
              <a:t>Per effettuare la classificazione si passa attraverso i seguenti passi:</a:t>
            </a:r>
          </a:p>
          <a:p>
            <a:pPr marL="0" marR="0" lvl="0" indent="0" algn="l" defTabSz="914400" rtl="0" eaLnBrk="0" fontAlgn="base" latinLnBrk="0" hangingPunct="0">
              <a:spcBef>
                <a:spcPct val="0"/>
              </a:spcBef>
              <a:spcAft>
                <a:spcPct val="0"/>
              </a:spcAft>
              <a:buClrTx/>
              <a:buSzTx/>
              <a:tabLst/>
            </a:pPr>
            <a:endParaRPr lang="it-IT" altLang="it-IT" dirty="0">
              <a:solidFill>
                <a:schemeClr val="bg1"/>
              </a:solidFill>
            </a:endParaRPr>
          </a:p>
          <a:p>
            <a:pPr marL="0" marR="0" lvl="0" indent="0" algn="l" defTabSz="914400" rtl="0" eaLnBrk="0" fontAlgn="base" latinLnBrk="0" hangingPunct="0">
              <a:spcBef>
                <a:spcPct val="0"/>
              </a:spcBef>
              <a:spcAft>
                <a:spcPct val="0"/>
              </a:spcAft>
              <a:buClrTx/>
              <a:buSzTx/>
              <a:tabLst/>
            </a:pPr>
            <a:r>
              <a:rPr lang="it-IT" altLang="it-IT" dirty="0">
                <a:solidFill>
                  <a:srgbClr val="FF0000"/>
                </a:solidFill>
              </a:rPr>
              <a:t>(Spiegazione per Batch Size di 1)</a:t>
            </a:r>
          </a:p>
          <a:p>
            <a:pPr marL="0" marR="0" lvl="0" indent="0" algn="l" defTabSz="914400" rtl="0" eaLnBrk="0" fontAlgn="base" latinLnBrk="0" hangingPunct="0">
              <a:spcBef>
                <a:spcPct val="0"/>
              </a:spcBef>
              <a:spcAft>
                <a:spcPct val="0"/>
              </a:spcAft>
              <a:buClrTx/>
              <a:buSzTx/>
              <a:tabLst/>
            </a:pPr>
            <a:endParaRPr lang="it-IT" altLang="it-IT" dirty="0">
              <a:solidFill>
                <a:srgbClr val="FF0000"/>
              </a:solidFill>
            </a:endParaRPr>
          </a:p>
          <a:p>
            <a:pPr lvl="1" eaLnBrk="0" fontAlgn="base" hangingPunct="0">
              <a:spcBef>
                <a:spcPct val="0"/>
              </a:spcBef>
              <a:spcAft>
                <a:spcPct val="0"/>
              </a:spcAft>
            </a:pPr>
            <a:endParaRPr lang="it-IT" altLang="it-IT" dirty="0">
              <a:solidFill>
                <a:schemeClr val="bg1"/>
              </a:solidFill>
            </a:endParaRPr>
          </a:p>
          <a:p>
            <a:pPr marL="0" marR="0" lvl="0" indent="0" algn="l" defTabSz="914400" rtl="0" eaLnBrk="0" fontAlgn="base" latinLnBrk="0" hangingPunct="0">
              <a:spcBef>
                <a:spcPct val="0"/>
              </a:spcBef>
              <a:spcAft>
                <a:spcPct val="0"/>
              </a:spcAft>
              <a:buClrTx/>
              <a:buSzTx/>
              <a:tabLst/>
            </a:pPr>
            <a:r>
              <a:rPr lang="it-IT" altLang="it-IT" dirty="0">
                <a:solidFill>
                  <a:schemeClr val="bg1"/>
                </a:solidFill>
              </a:rPr>
              <a:t>     </a:t>
            </a:r>
            <a:endParaRPr kumimoji="0" lang="it-IT" altLang="it-IT" b="0" i="0" u="none" strike="noStrike" cap="none" normalizeH="0" baseline="0" dirty="0">
              <a:ln>
                <a:noFill/>
              </a:ln>
              <a:solidFill>
                <a:schemeClr val="bg1"/>
              </a:solidFill>
              <a:effectLst/>
            </a:endParaRPr>
          </a:p>
        </p:txBody>
      </p:sp>
      <p:sp>
        <p:nvSpPr>
          <p:cNvPr id="29" name="Rectangle 2">
            <a:extLst>
              <a:ext uri="{FF2B5EF4-FFF2-40B4-BE49-F238E27FC236}">
                <a16:creationId xmlns:a16="http://schemas.microsoft.com/office/drawing/2014/main" id="{B2B21ABB-E34B-977D-B001-15FB8B7012E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pic>
        <p:nvPicPr>
          <p:cNvPr id="3" name="Immagine 2">
            <a:extLst>
              <a:ext uri="{FF2B5EF4-FFF2-40B4-BE49-F238E27FC236}">
                <a16:creationId xmlns:a16="http://schemas.microsoft.com/office/drawing/2014/main" id="{FEAA42B2-8316-2CB8-DD5A-226E9CD47EB3}"/>
              </a:ext>
            </a:extLst>
          </p:cNvPr>
          <p:cNvPicPr>
            <a:picLocks noChangeAspect="1"/>
          </p:cNvPicPr>
          <p:nvPr/>
        </p:nvPicPr>
        <p:blipFill>
          <a:blip r:embed="rId2"/>
          <a:stretch>
            <a:fillRect/>
          </a:stretch>
        </p:blipFill>
        <p:spPr>
          <a:xfrm>
            <a:off x="5714154" y="1185227"/>
            <a:ext cx="6058746" cy="447737"/>
          </a:xfrm>
          <a:prstGeom prst="rect">
            <a:avLst/>
          </a:prstGeom>
        </p:spPr>
      </p:pic>
      <p:sp>
        <p:nvSpPr>
          <p:cNvPr id="6" name="Rettangolo 5">
            <a:extLst>
              <a:ext uri="{FF2B5EF4-FFF2-40B4-BE49-F238E27FC236}">
                <a16:creationId xmlns:a16="http://schemas.microsoft.com/office/drawing/2014/main" id="{8FBB018A-596E-8438-A47D-9C65885C1860}"/>
              </a:ext>
            </a:extLst>
          </p:cNvPr>
          <p:cNvSpPr/>
          <p:nvPr/>
        </p:nvSpPr>
        <p:spPr>
          <a:xfrm>
            <a:off x="5714154" y="1380057"/>
            <a:ext cx="6058746" cy="178171"/>
          </a:xfrm>
          <a:prstGeom prst="rect">
            <a:avLst/>
          </a:prstGeom>
          <a:solidFill>
            <a:srgbClr val="FFFF00">
              <a:alpha val="2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mc:AlternateContent xmlns:mc="http://schemas.openxmlformats.org/markup-compatibility/2006" xmlns:a14="http://schemas.microsoft.com/office/drawing/2010/main">
        <mc:Choice Requires="a14">
          <p:sp>
            <p:nvSpPr>
              <p:cNvPr id="11" name="CasellaDiTesto 10">
                <a:extLst>
                  <a:ext uri="{FF2B5EF4-FFF2-40B4-BE49-F238E27FC236}">
                    <a16:creationId xmlns:a16="http://schemas.microsoft.com/office/drawing/2014/main" id="{77AAB187-294E-C83E-96B6-34B252A137EC}"/>
                  </a:ext>
                </a:extLst>
              </p:cNvPr>
              <p:cNvSpPr txBox="1"/>
              <p:nvPr/>
            </p:nvSpPr>
            <p:spPr>
              <a:xfrm>
                <a:off x="4411826" y="5477943"/>
                <a:ext cx="2604655" cy="747577"/>
              </a:xfrm>
              <a:prstGeom prst="rect">
                <a:avLst/>
              </a:prstGeom>
              <a:noFill/>
            </p:spPr>
            <p:txBody>
              <a:bodyPr wrap="square" rtlCol="0">
                <a:spAutoFit/>
              </a:bodyPr>
              <a:lstStyle/>
              <a:p>
                <a14:m>
                  <m:oMath xmlns:m="http://schemas.openxmlformats.org/officeDocument/2006/math">
                    <m:r>
                      <a:rPr lang="it-IT" b="0" i="1" smtClean="0">
                        <a:solidFill>
                          <a:schemeClr val="bg1"/>
                        </a:solidFill>
                        <a:latin typeface="Cambria Math" panose="02040503050406030204" pitchFamily="18" charset="0"/>
                      </a:rPr>
                      <m:t>𝑠𝑜𝑓𝑡𝑚𝑎𝑥</m:t>
                    </m:r>
                    <m:d>
                      <m:dPr>
                        <m:ctrlPr>
                          <a:rPr lang="it-IT" b="0" i="1" smtClean="0">
                            <a:solidFill>
                              <a:schemeClr val="bg1"/>
                            </a:solidFill>
                            <a:latin typeface="Cambria Math" panose="02040503050406030204" pitchFamily="18" charset="0"/>
                          </a:rPr>
                        </m:ctrlPr>
                      </m:dPr>
                      <m:e>
                        <m:sSub>
                          <m:sSubPr>
                            <m:ctrlPr>
                              <a:rPr lang="it-IT" b="0" i="1" smtClean="0">
                                <a:solidFill>
                                  <a:schemeClr val="bg1"/>
                                </a:solidFill>
                                <a:latin typeface="Cambria Math" panose="02040503050406030204" pitchFamily="18" charset="0"/>
                              </a:rPr>
                            </m:ctrlPr>
                          </m:sSubPr>
                          <m:e>
                            <m:r>
                              <a:rPr lang="it-IT" b="0" i="1" smtClean="0">
                                <a:solidFill>
                                  <a:schemeClr val="bg1"/>
                                </a:solidFill>
                                <a:latin typeface="Cambria Math" panose="02040503050406030204" pitchFamily="18" charset="0"/>
                              </a:rPr>
                              <m:t>𝑧</m:t>
                            </m:r>
                          </m:e>
                          <m:sub>
                            <m:r>
                              <a:rPr lang="it-IT" b="0" i="1" smtClean="0">
                                <a:solidFill>
                                  <a:schemeClr val="bg1"/>
                                </a:solidFill>
                                <a:latin typeface="Cambria Math" panose="02040503050406030204" pitchFamily="18" charset="0"/>
                              </a:rPr>
                              <m:t>𝑖</m:t>
                            </m:r>
                          </m:sub>
                        </m:sSub>
                      </m:e>
                    </m:d>
                    <m:r>
                      <a:rPr lang="it-IT" b="0" i="1" smtClean="0">
                        <a:solidFill>
                          <a:schemeClr val="bg1"/>
                        </a:solidFill>
                        <a:latin typeface="Cambria Math" panose="02040503050406030204" pitchFamily="18" charset="0"/>
                      </a:rPr>
                      <m:t>=</m:t>
                    </m:r>
                    <m:f>
                      <m:fPr>
                        <m:ctrlPr>
                          <a:rPr lang="it-IT" b="0" i="1" smtClean="0">
                            <a:solidFill>
                              <a:schemeClr val="bg1"/>
                            </a:solidFill>
                            <a:latin typeface="Cambria Math" panose="02040503050406030204" pitchFamily="18" charset="0"/>
                          </a:rPr>
                        </m:ctrlPr>
                      </m:fPr>
                      <m:num>
                        <m:sSup>
                          <m:sSupPr>
                            <m:ctrlPr>
                              <a:rPr lang="it-IT" b="0" i="1" smtClean="0">
                                <a:solidFill>
                                  <a:schemeClr val="bg1"/>
                                </a:solidFill>
                                <a:latin typeface="Cambria Math" panose="02040503050406030204" pitchFamily="18" charset="0"/>
                              </a:rPr>
                            </m:ctrlPr>
                          </m:sSupPr>
                          <m:e>
                            <m:r>
                              <a:rPr lang="it-IT" b="0" i="1" smtClean="0">
                                <a:solidFill>
                                  <a:schemeClr val="bg1"/>
                                </a:solidFill>
                                <a:latin typeface="Cambria Math" panose="02040503050406030204" pitchFamily="18" charset="0"/>
                              </a:rPr>
                              <m:t>𝑒</m:t>
                            </m:r>
                          </m:e>
                          <m:sup>
                            <m:sSubSup>
                              <m:sSubSupPr>
                                <m:ctrlPr>
                                  <a:rPr lang="it-IT" b="0" i="1" smtClean="0">
                                    <a:solidFill>
                                      <a:schemeClr val="bg1"/>
                                    </a:solidFill>
                                    <a:latin typeface="Cambria Math" panose="02040503050406030204" pitchFamily="18" charset="0"/>
                                  </a:rPr>
                                </m:ctrlPr>
                              </m:sSubSupPr>
                              <m:e>
                                <m:r>
                                  <a:rPr lang="it-IT" b="0" i="1" smtClean="0">
                                    <a:solidFill>
                                      <a:schemeClr val="bg1"/>
                                    </a:solidFill>
                                    <a:latin typeface="Cambria Math" panose="02040503050406030204" pitchFamily="18" charset="0"/>
                                  </a:rPr>
                                  <m:t>𝑧</m:t>
                                </m:r>
                              </m:e>
                              <m:sub>
                                <m:r>
                                  <a:rPr lang="it-IT" b="0" i="1" smtClean="0">
                                    <a:solidFill>
                                      <a:schemeClr val="bg1"/>
                                    </a:solidFill>
                                    <a:latin typeface="Cambria Math" panose="02040503050406030204" pitchFamily="18" charset="0"/>
                                  </a:rPr>
                                  <m:t>𝑖</m:t>
                                </m:r>
                              </m:sub>
                              <m:sup/>
                            </m:sSubSup>
                          </m:sup>
                        </m:sSup>
                      </m:num>
                      <m:den>
                        <m:nary>
                          <m:naryPr>
                            <m:chr m:val="∑"/>
                            <m:subHide m:val="on"/>
                            <m:supHide m:val="on"/>
                            <m:ctrlPr>
                              <a:rPr lang="it-IT" b="0" i="1" smtClean="0">
                                <a:solidFill>
                                  <a:schemeClr val="bg1"/>
                                </a:solidFill>
                                <a:latin typeface="Cambria Math" panose="02040503050406030204" pitchFamily="18" charset="0"/>
                              </a:rPr>
                            </m:ctrlPr>
                          </m:naryPr>
                          <m:sub/>
                          <m:sup/>
                          <m:e>
                            <m:sSup>
                              <m:sSupPr>
                                <m:ctrlPr>
                                  <a:rPr lang="it-IT" i="1">
                                    <a:solidFill>
                                      <a:schemeClr val="bg1"/>
                                    </a:solidFill>
                                    <a:latin typeface="Cambria Math" panose="02040503050406030204" pitchFamily="18" charset="0"/>
                                  </a:rPr>
                                </m:ctrlPr>
                              </m:sSupPr>
                              <m:e>
                                <m:r>
                                  <a:rPr lang="it-IT" i="1">
                                    <a:solidFill>
                                      <a:schemeClr val="bg1"/>
                                    </a:solidFill>
                                    <a:latin typeface="Cambria Math" panose="02040503050406030204" pitchFamily="18" charset="0"/>
                                  </a:rPr>
                                  <m:t>𝑒</m:t>
                                </m:r>
                              </m:e>
                              <m:sup>
                                <m:sSubSup>
                                  <m:sSubSupPr>
                                    <m:ctrlPr>
                                      <a:rPr lang="it-IT" i="1">
                                        <a:solidFill>
                                          <a:schemeClr val="bg1"/>
                                        </a:solidFill>
                                        <a:latin typeface="Cambria Math" panose="02040503050406030204" pitchFamily="18" charset="0"/>
                                      </a:rPr>
                                    </m:ctrlPr>
                                  </m:sSubSupPr>
                                  <m:e>
                                    <m:r>
                                      <a:rPr lang="it-IT" i="1">
                                        <a:solidFill>
                                          <a:schemeClr val="bg1"/>
                                        </a:solidFill>
                                        <a:latin typeface="Cambria Math" panose="02040503050406030204" pitchFamily="18" charset="0"/>
                                      </a:rPr>
                                      <m:t>𝑧</m:t>
                                    </m:r>
                                  </m:e>
                                  <m:sub>
                                    <m:r>
                                      <a:rPr lang="it-IT" i="1">
                                        <a:solidFill>
                                          <a:schemeClr val="bg1"/>
                                        </a:solidFill>
                                        <a:latin typeface="Cambria Math" panose="02040503050406030204" pitchFamily="18" charset="0"/>
                                      </a:rPr>
                                      <m:t>𝑖</m:t>
                                    </m:r>
                                  </m:sub>
                                  <m:sup/>
                                </m:sSubSup>
                              </m:sup>
                            </m:sSup>
                          </m:e>
                        </m:nary>
                      </m:den>
                    </m:f>
                  </m:oMath>
                </a14:m>
                <a:r>
                  <a:rPr lang="it-IT" dirty="0">
                    <a:solidFill>
                      <a:schemeClr val="bg1"/>
                    </a:solidFill>
                  </a:rPr>
                  <a:t>​​</a:t>
                </a:r>
              </a:p>
            </p:txBody>
          </p:sp>
        </mc:Choice>
        <mc:Fallback xmlns="">
          <p:sp>
            <p:nvSpPr>
              <p:cNvPr id="11" name="CasellaDiTesto 10">
                <a:extLst>
                  <a:ext uri="{FF2B5EF4-FFF2-40B4-BE49-F238E27FC236}">
                    <a16:creationId xmlns:a16="http://schemas.microsoft.com/office/drawing/2014/main" id="{77AAB187-294E-C83E-96B6-34B252A137EC}"/>
                  </a:ext>
                </a:extLst>
              </p:cNvPr>
              <p:cNvSpPr txBox="1">
                <a:spLocks noRot="1" noChangeAspect="1" noMove="1" noResize="1" noEditPoints="1" noAdjustHandles="1" noChangeArrowheads="1" noChangeShapeType="1" noTextEdit="1"/>
              </p:cNvSpPr>
              <p:nvPr/>
            </p:nvSpPr>
            <p:spPr>
              <a:xfrm>
                <a:off x="4411826" y="5477943"/>
                <a:ext cx="2604655" cy="747577"/>
              </a:xfrm>
              <a:prstGeom prst="rect">
                <a:avLst/>
              </a:prstGeom>
              <a:blipFill>
                <a:blip r:embed="rId3"/>
                <a:stretch>
                  <a:fillRect/>
                </a:stretch>
              </a:blipFill>
            </p:spPr>
            <p:txBody>
              <a:bodyPr/>
              <a:lstStyle/>
              <a:p>
                <a:r>
                  <a:rPr lang="it-IT">
                    <a:noFill/>
                  </a:rPr>
                  <a:t> </a:t>
                </a:r>
              </a:p>
            </p:txBody>
          </p:sp>
        </mc:Fallback>
      </mc:AlternateContent>
      <p:sp>
        <p:nvSpPr>
          <p:cNvPr id="12" name="CasellaDiTesto 11">
            <a:extLst>
              <a:ext uri="{FF2B5EF4-FFF2-40B4-BE49-F238E27FC236}">
                <a16:creationId xmlns:a16="http://schemas.microsoft.com/office/drawing/2014/main" id="{75D235EE-8A67-D95A-8AEB-2C370038B764}"/>
              </a:ext>
            </a:extLst>
          </p:cNvPr>
          <p:cNvSpPr txBox="1"/>
          <p:nvPr/>
        </p:nvSpPr>
        <p:spPr>
          <a:xfrm>
            <a:off x="282867" y="3484268"/>
            <a:ext cx="11490033" cy="1754326"/>
          </a:xfrm>
          <a:prstGeom prst="rect">
            <a:avLst/>
          </a:prstGeom>
          <a:noFill/>
        </p:spPr>
        <p:txBody>
          <a:bodyPr wrap="square" rtlCol="0">
            <a:spAutoFit/>
          </a:bodyPr>
          <a:lstStyle/>
          <a:p>
            <a:pPr marL="285750" marR="0" lvl="0" indent="-285750" algn="l" defTabSz="914400" rtl="0" eaLnBrk="0" fontAlgn="base" latinLnBrk="0" hangingPunct="0">
              <a:spcBef>
                <a:spcPct val="0"/>
              </a:spcBef>
              <a:spcAft>
                <a:spcPct val="0"/>
              </a:spcAft>
              <a:buClrTx/>
              <a:buSzTx/>
              <a:buFont typeface="Arial" panose="020B0604020202020204" pitchFamily="34" charset="0"/>
              <a:buChar char="•"/>
              <a:tabLst/>
            </a:pPr>
            <a:r>
              <a:rPr lang="it-IT" altLang="it-IT" b="1" dirty="0">
                <a:solidFill>
                  <a:schemeClr val="bg1"/>
                </a:solidFill>
              </a:rPr>
              <a:t>Output:</a:t>
            </a:r>
          </a:p>
          <a:p>
            <a:pPr lvl="1" eaLnBrk="0" fontAlgn="base" hangingPunct="0">
              <a:spcBef>
                <a:spcPct val="0"/>
              </a:spcBef>
              <a:spcAft>
                <a:spcPct val="0"/>
              </a:spcAft>
            </a:pPr>
            <a:r>
              <a:rPr lang="it-IT" altLang="it-IT" dirty="0">
                <a:solidFill>
                  <a:schemeClr val="bg1"/>
                </a:solidFill>
              </a:rPr>
              <a:t>Dopo che il modello BERT ha elaborato l'input, produce un tensore di dimensione `[</a:t>
            </a:r>
            <a:r>
              <a:rPr lang="it-IT" altLang="it-IT" dirty="0" err="1">
                <a:solidFill>
                  <a:schemeClr val="bg1"/>
                </a:solidFill>
              </a:rPr>
              <a:t>batch_size</a:t>
            </a:r>
            <a:r>
              <a:rPr lang="it-IT" altLang="it-IT" dirty="0">
                <a:solidFill>
                  <a:schemeClr val="bg1"/>
                </a:solidFill>
              </a:rPr>
              <a:t>=1, </a:t>
            </a:r>
            <a:r>
              <a:rPr lang="it-IT" altLang="it-IT" dirty="0" err="1">
                <a:solidFill>
                  <a:schemeClr val="bg1"/>
                </a:solidFill>
              </a:rPr>
              <a:t>sequence_length</a:t>
            </a:r>
            <a:r>
              <a:rPr lang="it-IT" altLang="it-IT" dirty="0">
                <a:solidFill>
                  <a:schemeClr val="bg1"/>
                </a:solidFill>
              </a:rPr>
              <a:t>, </a:t>
            </a:r>
            <a:r>
              <a:rPr lang="it-IT" altLang="it-IT" dirty="0" err="1">
                <a:solidFill>
                  <a:schemeClr val="bg1"/>
                </a:solidFill>
              </a:rPr>
              <a:t>hidden_size</a:t>
            </a:r>
            <a:r>
              <a:rPr lang="it-IT" altLang="it-IT" dirty="0">
                <a:solidFill>
                  <a:schemeClr val="bg1"/>
                </a:solidFill>
              </a:rPr>
              <a:t>=768]`, questo rappresenta le </a:t>
            </a:r>
            <a:r>
              <a:rPr lang="it-IT" altLang="it-IT" dirty="0" err="1">
                <a:solidFill>
                  <a:schemeClr val="bg1"/>
                </a:solidFill>
              </a:rPr>
              <a:t>embedding</a:t>
            </a:r>
            <a:r>
              <a:rPr lang="it-IT" altLang="it-IT" dirty="0">
                <a:solidFill>
                  <a:schemeClr val="bg1"/>
                </a:solidFill>
              </a:rPr>
              <a:t> di tutti i token della sequenza. Tuttavia, per la classificazione della sequenza si utilizza il vettore associato al token </a:t>
            </a:r>
            <a:r>
              <a:rPr lang="it-IT" altLang="it-IT" i="1" dirty="0">
                <a:solidFill>
                  <a:schemeClr val="bg1"/>
                </a:solidFill>
              </a:rPr>
              <a:t>CLS</a:t>
            </a:r>
            <a:r>
              <a:rPr lang="it-IT" altLang="it-IT" dirty="0">
                <a:solidFill>
                  <a:schemeClr val="bg1"/>
                </a:solidFill>
              </a:rPr>
              <a:t> </a:t>
            </a:r>
            <a:r>
              <a:rPr lang="it-IT" altLang="it-IT" dirty="0" err="1">
                <a:solidFill>
                  <a:schemeClr val="bg1"/>
                </a:solidFill>
              </a:rPr>
              <a:t>dimesione</a:t>
            </a:r>
            <a:r>
              <a:rPr lang="it-IT" altLang="it-IT" dirty="0">
                <a:solidFill>
                  <a:schemeClr val="bg1"/>
                </a:solidFill>
              </a:rPr>
              <a:t> [1x768].</a:t>
            </a:r>
            <a:r>
              <a:rPr kumimoji="0" lang="it-IT" altLang="it-IT" b="0" i="0" u="none" strike="noStrike" cap="none" normalizeH="0" baseline="0" dirty="0">
                <a:ln>
                  <a:noFill/>
                </a:ln>
                <a:solidFill>
                  <a:schemeClr val="tx1"/>
                </a:solidFill>
                <a:effectLst/>
              </a:rPr>
              <a:t> </a:t>
            </a:r>
            <a:r>
              <a:rPr kumimoji="0" lang="it-IT" altLang="it-IT" b="0" i="0" u="none" strike="noStrike" cap="none" normalizeH="0" baseline="0" dirty="0">
                <a:ln>
                  <a:noFill/>
                </a:ln>
                <a:solidFill>
                  <a:schemeClr val="bg1"/>
                </a:solidFill>
                <a:effectLst/>
              </a:rPr>
              <a:t>Il token </a:t>
            </a:r>
            <a:r>
              <a:rPr lang="it-IT" altLang="it-IT" i="1" dirty="0">
                <a:solidFill>
                  <a:schemeClr val="bg1"/>
                </a:solidFill>
              </a:rPr>
              <a:t>CLS </a:t>
            </a:r>
            <a:r>
              <a:rPr kumimoji="0" lang="it-IT" altLang="it-IT" b="0" i="0" u="none" strike="noStrike" cap="none" normalizeH="0" baseline="0" dirty="0">
                <a:ln>
                  <a:noFill/>
                </a:ln>
                <a:solidFill>
                  <a:schemeClr val="bg1"/>
                </a:solidFill>
                <a:effectLst/>
              </a:rPr>
              <a:t>fornisce una rappresentazione aggregata dell'intera sequenza di testo. Durante il processo di </a:t>
            </a:r>
            <a:r>
              <a:rPr kumimoji="0" lang="it-IT" altLang="it-IT" b="0" i="0" u="none" strike="noStrike" cap="none" normalizeH="0" baseline="0" dirty="0" err="1">
                <a:ln>
                  <a:noFill/>
                </a:ln>
                <a:solidFill>
                  <a:schemeClr val="bg1"/>
                </a:solidFill>
                <a:effectLst/>
              </a:rPr>
              <a:t>encoding</a:t>
            </a:r>
            <a:r>
              <a:rPr kumimoji="0" lang="it-IT" altLang="it-IT" b="0" i="0" u="none" strike="noStrike" cap="none" normalizeH="0" baseline="0" dirty="0">
                <a:ln>
                  <a:noFill/>
                </a:ln>
                <a:solidFill>
                  <a:schemeClr val="bg1"/>
                </a:solidFill>
                <a:effectLst/>
              </a:rPr>
              <a:t>, il vettore associato al token </a:t>
            </a:r>
            <a:r>
              <a:rPr lang="it-IT" altLang="it-IT" i="1" dirty="0">
                <a:solidFill>
                  <a:schemeClr val="bg1"/>
                </a:solidFill>
              </a:rPr>
              <a:t>CLS </a:t>
            </a:r>
            <a:r>
              <a:rPr kumimoji="0" lang="it-IT" altLang="it-IT" b="0" i="0" u="none" strike="noStrike" cap="none" normalizeH="0" baseline="0" dirty="0">
                <a:ln>
                  <a:noFill/>
                </a:ln>
                <a:solidFill>
                  <a:schemeClr val="bg1"/>
                </a:solidFill>
                <a:effectLst/>
              </a:rPr>
              <a:t>raccoglie informazioni sintetiche su tutta la sequenza. </a:t>
            </a:r>
          </a:p>
        </p:txBody>
      </p:sp>
      <p:sp>
        <p:nvSpPr>
          <p:cNvPr id="13" name="CasellaDiTesto 12">
            <a:extLst>
              <a:ext uri="{FF2B5EF4-FFF2-40B4-BE49-F238E27FC236}">
                <a16:creationId xmlns:a16="http://schemas.microsoft.com/office/drawing/2014/main" id="{2A3D703C-886C-6FCA-738F-D237040D61A1}"/>
              </a:ext>
            </a:extLst>
          </p:cNvPr>
          <p:cNvSpPr txBox="1"/>
          <p:nvPr/>
        </p:nvSpPr>
        <p:spPr>
          <a:xfrm>
            <a:off x="282867" y="3495663"/>
            <a:ext cx="11810997" cy="2031325"/>
          </a:xfrm>
          <a:prstGeom prst="rect">
            <a:avLst/>
          </a:prstGeom>
          <a:noFill/>
        </p:spPr>
        <p:txBody>
          <a:bodyPr wrap="square" rtlCol="0">
            <a:spAutoFit/>
          </a:bodyPr>
          <a:lstStyle/>
          <a:p>
            <a:pPr marL="285750" marR="0" lvl="0" indent="-285750" algn="l" defTabSz="914400" rtl="0" eaLnBrk="0" fontAlgn="base" latinLnBrk="0" hangingPunct="0">
              <a:spcBef>
                <a:spcPct val="0"/>
              </a:spcBef>
              <a:spcAft>
                <a:spcPct val="0"/>
              </a:spcAft>
              <a:buClrTx/>
              <a:buSzTx/>
              <a:buFont typeface="Arial" panose="020B0604020202020204" pitchFamily="34" charset="0"/>
              <a:buChar char="•"/>
              <a:tabLst/>
            </a:pPr>
            <a:r>
              <a:rPr lang="it-IT" altLang="it-IT" b="1" dirty="0">
                <a:solidFill>
                  <a:schemeClr val="bg1"/>
                </a:solidFill>
              </a:rPr>
              <a:t>Strato Lineare:</a:t>
            </a:r>
          </a:p>
          <a:p>
            <a:pPr lvl="1" eaLnBrk="0" fontAlgn="base" hangingPunct="0">
              <a:spcBef>
                <a:spcPct val="0"/>
              </a:spcBef>
              <a:spcAft>
                <a:spcPct val="0"/>
              </a:spcAft>
            </a:pPr>
            <a:r>
              <a:rPr lang="it-IT" altLang="it-IT" dirty="0">
                <a:solidFill>
                  <a:schemeClr val="bg1"/>
                </a:solidFill>
              </a:rPr>
              <a:t>Questo strato lineare riduce la dimensione del tensore dal vettore CLS di dimensione 1x768 a un vettore di dimensione [1, 4] dove 4 è il numero di classi .Ogni valore rappresenta un punteggio espresso in </a:t>
            </a:r>
            <a:r>
              <a:rPr lang="it-IT" altLang="it-IT" i="1" dirty="0" err="1">
                <a:solidFill>
                  <a:schemeClr val="bg1"/>
                </a:solidFill>
              </a:rPr>
              <a:t>logits</a:t>
            </a:r>
            <a:r>
              <a:rPr lang="it-IT" altLang="it-IT" dirty="0">
                <a:solidFill>
                  <a:schemeClr val="bg1"/>
                </a:solidFill>
              </a:rPr>
              <a:t> per una delle 3 classi. I </a:t>
            </a:r>
            <a:r>
              <a:rPr lang="it-IT" altLang="it-IT" i="1" dirty="0" err="1">
                <a:solidFill>
                  <a:schemeClr val="bg1"/>
                </a:solidFill>
              </a:rPr>
              <a:t>logits</a:t>
            </a:r>
            <a:r>
              <a:rPr lang="it-IT" altLang="it-IT" dirty="0">
                <a:solidFill>
                  <a:schemeClr val="bg1"/>
                </a:solidFill>
              </a:rPr>
              <a:t> sono i valori reali non normalizzati e forniscono una probabilità relativa per ciascuna classe.</a:t>
            </a:r>
          </a:p>
          <a:p>
            <a:pPr lvl="1" eaLnBrk="0" fontAlgn="base" hangingPunct="0">
              <a:spcBef>
                <a:spcPct val="0"/>
              </a:spcBef>
              <a:spcAft>
                <a:spcPct val="0"/>
              </a:spcAft>
            </a:pPr>
            <a:endParaRPr lang="it-IT" altLang="it-IT" b="1" dirty="0">
              <a:solidFill>
                <a:schemeClr val="bg1"/>
              </a:solidFill>
            </a:endParaRPr>
          </a:p>
          <a:p>
            <a:pPr marL="285750" marR="0" lvl="0" indent="-285750" algn="l" defTabSz="914400" rtl="0" eaLnBrk="0" fontAlgn="base" latinLnBrk="0" hangingPunct="0">
              <a:spcBef>
                <a:spcPct val="0"/>
              </a:spcBef>
              <a:spcAft>
                <a:spcPct val="0"/>
              </a:spcAft>
              <a:buClrTx/>
              <a:buSzTx/>
              <a:buFont typeface="Arial" panose="020B0604020202020204" pitchFamily="34" charset="0"/>
              <a:buChar char="•"/>
              <a:tabLst/>
            </a:pPr>
            <a:r>
              <a:rPr lang="it-IT" altLang="it-IT" b="1" dirty="0" err="1">
                <a:solidFill>
                  <a:schemeClr val="bg1"/>
                </a:solidFill>
              </a:rPr>
              <a:t>Softmax</a:t>
            </a:r>
            <a:r>
              <a:rPr lang="it-IT" altLang="it-IT" b="1" dirty="0">
                <a:solidFill>
                  <a:schemeClr val="bg1"/>
                </a:solidFill>
              </a:rPr>
              <a:t>:</a:t>
            </a:r>
          </a:p>
          <a:p>
            <a:pPr lvl="1" eaLnBrk="0" fontAlgn="base" hangingPunct="0">
              <a:spcBef>
                <a:spcPct val="0"/>
              </a:spcBef>
              <a:spcAft>
                <a:spcPct val="0"/>
              </a:spcAft>
            </a:pPr>
            <a:r>
              <a:rPr lang="it-IT" altLang="it-IT" dirty="0" err="1">
                <a:solidFill>
                  <a:schemeClr val="bg1"/>
                </a:solidFill>
              </a:rPr>
              <a:t>Softmax</a:t>
            </a:r>
            <a:r>
              <a:rPr lang="it-IT" altLang="it-IT" dirty="0">
                <a:solidFill>
                  <a:schemeClr val="bg1"/>
                </a:solidFill>
              </a:rPr>
              <a:t> converte i </a:t>
            </a:r>
            <a:r>
              <a:rPr lang="it-IT" altLang="it-IT" dirty="0" err="1">
                <a:solidFill>
                  <a:schemeClr val="bg1"/>
                </a:solidFill>
              </a:rPr>
              <a:t>logits</a:t>
            </a:r>
            <a:r>
              <a:rPr lang="it-IT" altLang="it-IT" dirty="0">
                <a:solidFill>
                  <a:schemeClr val="bg1"/>
                </a:solidFill>
              </a:rPr>
              <a:t> in probabilità normalizzate, quindi saranno valori compresi tra 0 e 1 e la loro somma sarà 1.</a:t>
            </a:r>
          </a:p>
        </p:txBody>
      </p:sp>
      <p:cxnSp>
        <p:nvCxnSpPr>
          <p:cNvPr id="16" name="Connettore 2 15">
            <a:extLst>
              <a:ext uri="{FF2B5EF4-FFF2-40B4-BE49-F238E27FC236}">
                <a16:creationId xmlns:a16="http://schemas.microsoft.com/office/drawing/2014/main" id="{C1014CCA-07F4-284C-60DC-514DA60E5D07}"/>
              </a:ext>
            </a:extLst>
          </p:cNvPr>
          <p:cNvCxnSpPr>
            <a:cxnSpLocks/>
          </p:cNvCxnSpPr>
          <p:nvPr/>
        </p:nvCxnSpPr>
        <p:spPr>
          <a:xfrm>
            <a:off x="6502400" y="6022109"/>
            <a:ext cx="514081" cy="7389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CasellaDiTesto 17">
            <a:extLst>
              <a:ext uri="{FF2B5EF4-FFF2-40B4-BE49-F238E27FC236}">
                <a16:creationId xmlns:a16="http://schemas.microsoft.com/office/drawing/2014/main" id="{44C10E2B-B4CF-C964-C5BC-210C0A01D034}"/>
              </a:ext>
            </a:extLst>
          </p:cNvPr>
          <p:cNvSpPr txBox="1"/>
          <p:nvPr/>
        </p:nvSpPr>
        <p:spPr>
          <a:xfrm>
            <a:off x="7089063" y="5920509"/>
            <a:ext cx="1644073" cy="646331"/>
          </a:xfrm>
          <a:prstGeom prst="rect">
            <a:avLst/>
          </a:prstGeom>
          <a:noFill/>
        </p:spPr>
        <p:txBody>
          <a:bodyPr wrap="square" rtlCol="0">
            <a:spAutoFit/>
          </a:bodyPr>
          <a:lstStyle/>
          <a:p>
            <a:r>
              <a:rPr lang="it-IT" dirty="0">
                <a:solidFill>
                  <a:schemeClr val="bg1"/>
                </a:solidFill>
              </a:rPr>
              <a:t>Valore di un singolo </a:t>
            </a:r>
            <a:r>
              <a:rPr lang="it-IT" dirty="0" err="1">
                <a:solidFill>
                  <a:schemeClr val="bg1"/>
                </a:solidFill>
              </a:rPr>
              <a:t>logit</a:t>
            </a:r>
            <a:endParaRPr lang="it-IT" dirty="0">
              <a:solidFill>
                <a:schemeClr val="bg1"/>
              </a:solidFill>
            </a:endParaRPr>
          </a:p>
        </p:txBody>
      </p:sp>
    </p:spTree>
    <p:extLst>
      <p:ext uri="{BB962C8B-B14F-4D97-AF65-F5344CB8AC3E}">
        <p14:creationId xmlns:p14="http://schemas.microsoft.com/office/powerpoint/2010/main" val="4026660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12"/>
                                        </p:tgtEl>
                                        <p:attrNameLst>
                                          <p:attrName>ppt_w</p:attrName>
                                        </p:attrNameLst>
                                      </p:cBhvr>
                                      <p:tavLst>
                                        <p:tav tm="0">
                                          <p:val>
                                            <p:strVal val="ppt_w"/>
                                          </p:val>
                                        </p:tav>
                                        <p:tav tm="100000">
                                          <p:val>
                                            <p:fltVal val="0"/>
                                          </p:val>
                                        </p:tav>
                                      </p:tavLst>
                                    </p:anim>
                                    <p:anim calcmode="lin" valueType="num">
                                      <p:cBhvr>
                                        <p:cTn id="7" dur="500"/>
                                        <p:tgtEl>
                                          <p:spTgt spid="12"/>
                                        </p:tgtEl>
                                        <p:attrNameLst>
                                          <p:attrName>ppt_h</p:attrName>
                                        </p:attrNameLst>
                                      </p:cBhvr>
                                      <p:tavLst>
                                        <p:tav tm="0">
                                          <p:val>
                                            <p:strVal val="ppt_h"/>
                                          </p:val>
                                        </p:tav>
                                        <p:tav tm="100000">
                                          <p:val>
                                            <p:fltVal val="0"/>
                                          </p:val>
                                        </p:tav>
                                      </p:tavLst>
                                    </p:anim>
                                    <p:animEffect transition="out" filter="fade">
                                      <p:cBhvr>
                                        <p:cTn id="8" dur="500"/>
                                        <p:tgtEl>
                                          <p:spTgt spid="12"/>
                                        </p:tgtEl>
                                      </p:cBhvr>
                                    </p:animEffect>
                                    <p:set>
                                      <p:cBhvr>
                                        <p:cTn id="9" dur="1" fill="hold">
                                          <p:stCondLst>
                                            <p:cond delay="499"/>
                                          </p:stCondLst>
                                        </p:cTn>
                                        <p:tgtEl>
                                          <p:spTgt spid="12"/>
                                        </p:tgtEl>
                                        <p:attrNameLst>
                                          <p:attrName>style.visibility</p:attrName>
                                        </p:attrNameLst>
                                      </p:cBhvr>
                                      <p:to>
                                        <p:strVal val="hidden"/>
                                      </p:to>
                                    </p:set>
                                  </p:childTnLst>
                                </p:cTn>
                              </p:par>
                              <p:par>
                                <p:cTn id="10" presetID="53" presetClass="entr" presetSubtype="16"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fill="hold"/>
                                        <p:tgtEl>
                                          <p:spTgt spid="18"/>
                                        </p:tgtEl>
                                        <p:attrNameLst>
                                          <p:attrName>ppt_w</p:attrName>
                                        </p:attrNameLst>
                                      </p:cBhvr>
                                      <p:tavLst>
                                        <p:tav tm="0">
                                          <p:val>
                                            <p:fltVal val="0"/>
                                          </p:val>
                                        </p:tav>
                                        <p:tav tm="100000">
                                          <p:val>
                                            <p:strVal val="#ppt_w"/>
                                          </p:val>
                                        </p:tav>
                                      </p:tavLst>
                                    </p:anim>
                                    <p:anim calcmode="lin" valueType="num">
                                      <p:cBhvr>
                                        <p:cTn id="30" dur="500" fill="hold"/>
                                        <p:tgtEl>
                                          <p:spTgt spid="18"/>
                                        </p:tgtEl>
                                        <p:attrNameLst>
                                          <p:attrName>ppt_h</p:attrName>
                                        </p:attrNameLst>
                                      </p:cBhvr>
                                      <p:tavLst>
                                        <p:tav tm="0">
                                          <p:val>
                                            <p:fltVal val="0"/>
                                          </p:val>
                                        </p:tav>
                                        <p:tav tm="100000">
                                          <p:val>
                                            <p:strVal val="#ppt_h"/>
                                          </p:val>
                                        </p:tav>
                                      </p:tavLst>
                                    </p:anim>
                                    <p:animEffect transition="in" filter="fade">
                                      <p:cBhvr>
                                        <p:cTn id="3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24</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0"/>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Sentiment Analysis	   		Addestramento</a:t>
            </a:r>
          </a:p>
        </p:txBody>
      </p:sp>
      <p:sp>
        <p:nvSpPr>
          <p:cNvPr id="29" name="Rectangle 2">
            <a:extLst>
              <a:ext uri="{FF2B5EF4-FFF2-40B4-BE49-F238E27FC236}">
                <a16:creationId xmlns:a16="http://schemas.microsoft.com/office/drawing/2014/main" id="{B2B21ABB-E34B-977D-B001-15FB8B7012E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
        <p:nvSpPr>
          <p:cNvPr id="2" name="CasellaDiTesto 1">
            <a:extLst>
              <a:ext uri="{FF2B5EF4-FFF2-40B4-BE49-F238E27FC236}">
                <a16:creationId xmlns:a16="http://schemas.microsoft.com/office/drawing/2014/main" id="{FFD8DD4F-6202-11A5-5B06-551321C7F72B}"/>
              </a:ext>
            </a:extLst>
          </p:cNvPr>
          <p:cNvSpPr txBox="1"/>
          <p:nvPr/>
        </p:nvSpPr>
        <p:spPr>
          <a:xfrm>
            <a:off x="60036" y="867153"/>
            <a:ext cx="12071927" cy="4093428"/>
          </a:xfrm>
          <a:prstGeom prst="rect">
            <a:avLst/>
          </a:prstGeom>
          <a:noFill/>
        </p:spPr>
        <p:txBody>
          <a:bodyPr wrap="square" rtlCol="0">
            <a:spAutoFit/>
          </a:bodyPr>
          <a:lstStyle/>
          <a:p>
            <a:r>
              <a:rPr lang="it-IT" sz="1600" dirty="0">
                <a:solidFill>
                  <a:schemeClr val="bg1"/>
                </a:solidFill>
              </a:rPr>
              <a:t>L'addestramento di BERT si è basato sul transfer learning, eseguendo un fine-tuning esclusivamente sugli ultimi due livelli, aggiornando i loro parametri per adattare BERT al dataset specifico. L'addestramento è stato condotto suddividendo il dataset in batch di 64 esempi per volta. </a:t>
            </a:r>
          </a:p>
          <a:p>
            <a:r>
              <a:rPr lang="it-IT" b="1" dirty="0">
                <a:solidFill>
                  <a:schemeClr val="bg1"/>
                </a:solidFill>
              </a:rPr>
              <a:t>Fase di addestramento:</a:t>
            </a:r>
          </a:p>
          <a:p>
            <a:endParaRPr lang="it-IT" b="1" dirty="0">
              <a:solidFill>
                <a:schemeClr val="bg1"/>
              </a:solidFill>
            </a:endParaRPr>
          </a:p>
          <a:p>
            <a:r>
              <a:rPr lang="it-IT" sz="1600" dirty="0">
                <a:solidFill>
                  <a:schemeClr val="bg1"/>
                </a:solidFill>
              </a:rPr>
              <a:t>Per il calcolo dei gradienti si è usata l’ottimizzazione </a:t>
            </a:r>
            <a:r>
              <a:rPr lang="it-IT" sz="1600" dirty="0" err="1">
                <a:solidFill>
                  <a:schemeClr val="bg1"/>
                </a:solidFill>
              </a:rPr>
              <a:t>AdamW</a:t>
            </a:r>
            <a:r>
              <a:rPr lang="it-IT" sz="1600" dirty="0">
                <a:solidFill>
                  <a:schemeClr val="bg1"/>
                </a:solidFill>
              </a:rPr>
              <a:t>, una variante dell’ottimizzazione Adam adatta al fine tuning di  BERT. Introduce rispetto ad la gestione del weight </a:t>
            </a:r>
            <a:r>
              <a:rPr lang="it-IT" sz="1600" dirty="0" err="1">
                <a:solidFill>
                  <a:schemeClr val="bg1"/>
                </a:solidFill>
              </a:rPr>
              <a:t>decay</a:t>
            </a:r>
            <a:r>
              <a:rPr lang="it-IT" sz="1600" dirty="0">
                <a:solidFill>
                  <a:schemeClr val="bg1"/>
                </a:solidFill>
              </a:rPr>
              <a:t>, una tecnica per prevenire l’overfitting, consiste nel penalizzare tutti i pesi che crescono troppo durante l’addestramento, impedendo quindi al modello di adattarsi troppo al dataset e favorendo la generalizzazione.</a:t>
            </a:r>
          </a:p>
          <a:p>
            <a:endParaRPr lang="it-IT" sz="1600" dirty="0">
              <a:solidFill>
                <a:schemeClr val="bg1"/>
              </a:solidFill>
            </a:endParaRPr>
          </a:p>
          <a:p>
            <a:pPr marL="285750" indent="-285750">
              <a:buFont typeface="Arial" panose="020B0604020202020204" pitchFamily="34" charset="0"/>
              <a:buChar char="•"/>
            </a:pPr>
            <a:r>
              <a:rPr lang="it-IT" sz="1600" dirty="0">
                <a:solidFill>
                  <a:schemeClr val="bg1"/>
                </a:solidFill>
              </a:rPr>
              <a:t>Si setta il modello in modalità addestramento</a:t>
            </a:r>
          </a:p>
          <a:p>
            <a:pPr marL="285750" indent="-285750">
              <a:buFont typeface="Arial" panose="020B0604020202020204" pitchFamily="34" charset="0"/>
              <a:buChar char="•"/>
            </a:pPr>
            <a:r>
              <a:rPr lang="it-IT" sz="1600" dirty="0">
                <a:solidFill>
                  <a:schemeClr val="bg1"/>
                </a:solidFill>
              </a:rPr>
              <a:t>Per ogni epoca</a:t>
            </a:r>
          </a:p>
          <a:p>
            <a:pPr marL="742950" lvl="1" indent="-285750">
              <a:buFont typeface="Wingdings" panose="05000000000000000000" pitchFamily="2" charset="2"/>
              <a:buChar char="§"/>
            </a:pPr>
            <a:r>
              <a:rPr lang="it-IT" sz="1600" dirty="0">
                <a:solidFill>
                  <a:schemeClr val="bg1"/>
                </a:solidFill>
              </a:rPr>
              <a:t>Per ogni batch del set di addestramento</a:t>
            </a:r>
          </a:p>
          <a:p>
            <a:pPr marL="1200150" lvl="2" indent="-285750">
              <a:buFont typeface="Wingdings" panose="05000000000000000000" pitchFamily="2" charset="2"/>
              <a:buChar char="Ø"/>
            </a:pPr>
            <a:r>
              <a:rPr lang="it-IT" sz="1600" dirty="0">
                <a:solidFill>
                  <a:schemeClr val="bg1"/>
                </a:solidFill>
              </a:rPr>
              <a:t>Il modello esegue un </a:t>
            </a:r>
            <a:r>
              <a:rPr lang="it-IT" sz="1600" dirty="0" err="1">
                <a:solidFill>
                  <a:schemeClr val="bg1"/>
                </a:solidFill>
              </a:rPr>
              <a:t>forwar</a:t>
            </a:r>
            <a:r>
              <a:rPr lang="it-IT" sz="1600" dirty="0">
                <a:solidFill>
                  <a:schemeClr val="bg1"/>
                </a:solidFill>
              </a:rPr>
              <a:t>-pass, calcolando l’output e la perdita del batch</a:t>
            </a:r>
          </a:p>
          <a:p>
            <a:pPr marL="1200150" lvl="2" indent="-285750">
              <a:buFont typeface="Wingdings" panose="05000000000000000000" pitchFamily="2" charset="2"/>
              <a:buChar char="Ø"/>
            </a:pPr>
            <a:r>
              <a:rPr lang="it-IT" sz="1600" dirty="0">
                <a:solidFill>
                  <a:schemeClr val="bg1"/>
                </a:solidFill>
              </a:rPr>
              <a:t>Calcolo i gradienti in base alla perdita ottenuta dal passo di </a:t>
            </a:r>
            <a:r>
              <a:rPr lang="it-IT" sz="1600" dirty="0" err="1">
                <a:solidFill>
                  <a:schemeClr val="bg1"/>
                </a:solidFill>
              </a:rPr>
              <a:t>forward</a:t>
            </a:r>
            <a:r>
              <a:rPr lang="it-IT" sz="1600" dirty="0">
                <a:solidFill>
                  <a:schemeClr val="bg1"/>
                </a:solidFill>
              </a:rPr>
              <a:t> </a:t>
            </a:r>
          </a:p>
          <a:p>
            <a:pPr marL="1200150" lvl="2" indent="-285750">
              <a:buFont typeface="Wingdings" panose="05000000000000000000" pitchFamily="2" charset="2"/>
              <a:buChar char="Ø"/>
            </a:pPr>
            <a:r>
              <a:rPr lang="it-IT" sz="1600" dirty="0">
                <a:solidFill>
                  <a:schemeClr val="bg1"/>
                </a:solidFill>
              </a:rPr>
              <a:t>Aggiorno i pesi dei livelli non congelati</a:t>
            </a:r>
          </a:p>
          <a:p>
            <a:pPr marL="742950" lvl="1" indent="-285750">
              <a:buFont typeface="Wingdings" panose="05000000000000000000" pitchFamily="2" charset="2"/>
              <a:buChar char="§"/>
            </a:pPr>
            <a:r>
              <a:rPr lang="it-IT" sz="1600" dirty="0">
                <a:solidFill>
                  <a:schemeClr val="bg1"/>
                </a:solidFill>
              </a:rPr>
              <a:t>Viene calcolata la perdita dell’epoca</a:t>
            </a:r>
          </a:p>
          <a:p>
            <a:pPr marL="742950" lvl="1" indent="-285750">
              <a:buFont typeface="Wingdings" panose="05000000000000000000" pitchFamily="2" charset="2"/>
              <a:buChar char="§"/>
            </a:pPr>
            <a:r>
              <a:rPr lang="it-IT" sz="1600" dirty="0">
                <a:solidFill>
                  <a:schemeClr val="bg1"/>
                </a:solidFill>
              </a:rPr>
              <a:t>Vengono calcolati i valori di precisione, accuratezza, f1-score e recall sul set di </a:t>
            </a:r>
            <a:r>
              <a:rPr lang="it-IT" sz="1600" dirty="0">
                <a:solidFill>
                  <a:srgbClr val="FF0000"/>
                </a:solidFill>
              </a:rPr>
              <a:t>validazione</a:t>
            </a:r>
          </a:p>
        </p:txBody>
      </p:sp>
      <p:sp>
        <p:nvSpPr>
          <p:cNvPr id="7" name="CasellaDiTesto 6">
            <a:extLst>
              <a:ext uri="{FF2B5EF4-FFF2-40B4-BE49-F238E27FC236}">
                <a16:creationId xmlns:a16="http://schemas.microsoft.com/office/drawing/2014/main" id="{FFD8DD4F-6202-11A5-5B06-551321C7F72B}"/>
              </a:ext>
            </a:extLst>
          </p:cNvPr>
          <p:cNvSpPr txBox="1"/>
          <p:nvPr/>
        </p:nvSpPr>
        <p:spPr>
          <a:xfrm>
            <a:off x="60035" y="1367545"/>
            <a:ext cx="12071927" cy="2862322"/>
          </a:xfrm>
          <a:prstGeom prst="rect">
            <a:avLst/>
          </a:prstGeom>
          <a:noFill/>
        </p:spPr>
        <p:txBody>
          <a:bodyPr wrap="square" rtlCol="0">
            <a:spAutoFit/>
          </a:bodyPr>
          <a:lstStyle/>
          <a:p>
            <a:r>
              <a:rPr lang="it-IT" b="1" dirty="0">
                <a:solidFill>
                  <a:schemeClr val="bg1"/>
                </a:solidFill>
              </a:rPr>
              <a:t>Fase di validazione:</a:t>
            </a:r>
          </a:p>
          <a:p>
            <a:endParaRPr lang="it-IT" b="1" dirty="0">
              <a:solidFill>
                <a:schemeClr val="bg1"/>
              </a:solidFill>
            </a:endParaRPr>
          </a:p>
          <a:p>
            <a:r>
              <a:rPr lang="it-IT" sz="1600" dirty="0">
                <a:solidFill>
                  <a:schemeClr val="bg1"/>
                </a:solidFill>
              </a:rPr>
              <a:t>Il modello viene impostato in modalità di valutazione , disabilitando l’addestramento, quindi durante la valutazione, i gradienti non vengono calcolati.</a:t>
            </a:r>
          </a:p>
          <a:p>
            <a:endParaRPr lang="it-IT" sz="1600" dirty="0">
              <a:solidFill>
                <a:schemeClr val="bg1"/>
              </a:solidFill>
            </a:endParaRPr>
          </a:p>
          <a:p>
            <a:pPr marL="285750" indent="-285750">
              <a:buFont typeface="Arial" panose="020B0604020202020204" pitchFamily="34" charset="0"/>
              <a:buChar char="•"/>
            </a:pPr>
            <a:r>
              <a:rPr lang="it-IT" sz="1600" dirty="0">
                <a:solidFill>
                  <a:schemeClr val="bg1"/>
                </a:solidFill>
              </a:rPr>
              <a:t>Per ogni batch del set di validazione</a:t>
            </a:r>
          </a:p>
          <a:p>
            <a:pPr marL="1200150" lvl="2" indent="-285750">
              <a:buFont typeface="Wingdings" panose="05000000000000000000" pitchFamily="2" charset="2"/>
              <a:buChar char="Ø"/>
            </a:pPr>
            <a:r>
              <a:rPr lang="it-IT" sz="1600" dirty="0">
                <a:solidFill>
                  <a:schemeClr val="bg1"/>
                </a:solidFill>
              </a:rPr>
              <a:t>Il modello genera i </a:t>
            </a:r>
            <a:r>
              <a:rPr lang="it-IT" sz="1600" dirty="0" err="1">
                <a:solidFill>
                  <a:schemeClr val="bg1"/>
                </a:solidFill>
              </a:rPr>
              <a:t>logits</a:t>
            </a:r>
            <a:r>
              <a:rPr lang="it-IT" sz="1600" dirty="0">
                <a:solidFill>
                  <a:schemeClr val="bg1"/>
                </a:solidFill>
              </a:rPr>
              <a:t> tramite il passo di </a:t>
            </a:r>
            <a:r>
              <a:rPr lang="it-IT" sz="1600" dirty="0" err="1">
                <a:solidFill>
                  <a:schemeClr val="bg1"/>
                </a:solidFill>
              </a:rPr>
              <a:t>forward</a:t>
            </a:r>
            <a:r>
              <a:rPr lang="it-IT" sz="1600" dirty="0">
                <a:solidFill>
                  <a:schemeClr val="bg1"/>
                </a:solidFill>
              </a:rPr>
              <a:t> , che rappresentano la probabilità relativa delle previsioni per ogni classe.</a:t>
            </a:r>
          </a:p>
          <a:p>
            <a:pPr marL="1200150" lvl="2" indent="-285750">
              <a:buFont typeface="Wingdings" panose="05000000000000000000" pitchFamily="2" charset="2"/>
              <a:buChar char="Ø"/>
            </a:pPr>
            <a:r>
              <a:rPr lang="it-IT" sz="1600" dirty="0">
                <a:solidFill>
                  <a:schemeClr val="bg1"/>
                </a:solidFill>
              </a:rPr>
              <a:t>Viene applicata la funzione </a:t>
            </a:r>
            <a:r>
              <a:rPr lang="it-IT" sz="1600" dirty="0" err="1">
                <a:solidFill>
                  <a:schemeClr val="bg1"/>
                </a:solidFill>
              </a:rPr>
              <a:t>softmax</a:t>
            </a:r>
            <a:r>
              <a:rPr lang="it-IT" sz="1600" dirty="0">
                <a:solidFill>
                  <a:schemeClr val="bg1"/>
                </a:solidFill>
              </a:rPr>
              <a:t> ai </a:t>
            </a:r>
            <a:r>
              <a:rPr lang="it-IT" sz="1600" dirty="0" err="1">
                <a:solidFill>
                  <a:schemeClr val="bg1"/>
                </a:solidFill>
              </a:rPr>
              <a:t>logits</a:t>
            </a:r>
            <a:r>
              <a:rPr lang="it-IT" sz="1600" dirty="0">
                <a:solidFill>
                  <a:schemeClr val="bg1"/>
                </a:solidFill>
              </a:rPr>
              <a:t> per ottenere le probabilità per ciascuna classe </a:t>
            </a:r>
          </a:p>
          <a:p>
            <a:pPr marL="1200150" lvl="2" indent="-285750">
              <a:buFont typeface="Wingdings" panose="05000000000000000000" pitchFamily="2" charset="2"/>
              <a:buChar char="Ø"/>
            </a:pPr>
            <a:r>
              <a:rPr lang="it-IT" sz="1600" dirty="0">
                <a:solidFill>
                  <a:schemeClr val="bg1"/>
                </a:solidFill>
              </a:rPr>
              <a:t>Le classi con la probabilità più alta vengono selezionate come etichette previste</a:t>
            </a:r>
          </a:p>
          <a:p>
            <a:pPr marL="1200150" lvl="2" indent="-285750">
              <a:buFont typeface="Wingdings" panose="05000000000000000000" pitchFamily="2" charset="2"/>
              <a:buChar char="Ø"/>
            </a:pPr>
            <a:r>
              <a:rPr lang="it-IT" sz="1600" dirty="0">
                <a:solidFill>
                  <a:schemeClr val="bg1"/>
                </a:solidFill>
              </a:rPr>
              <a:t>Le previsioni e le etichette reali vengono raccolte e utilizzate per calcolare l'accuratezza e generare un report di precisione, recall e F1-score, valutando così la performance del modello.</a:t>
            </a:r>
          </a:p>
        </p:txBody>
      </p:sp>
    </p:spTree>
    <p:extLst>
      <p:ext uri="{BB962C8B-B14F-4D97-AF65-F5344CB8AC3E}">
        <p14:creationId xmlns:p14="http://schemas.microsoft.com/office/powerpoint/2010/main" val="3463437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2">
                                            <p:txEl>
                                              <p:pRg st="1" end="1"/>
                                            </p:txEl>
                                          </p:spTgt>
                                        </p:tgtEl>
                                        <p:attrNameLst>
                                          <p:attrName>ppt_w</p:attrName>
                                        </p:attrNameLst>
                                      </p:cBhvr>
                                      <p:tavLst>
                                        <p:tav tm="0">
                                          <p:val>
                                            <p:strVal val="ppt_w"/>
                                          </p:val>
                                        </p:tav>
                                        <p:tav tm="100000">
                                          <p:val>
                                            <p:fltVal val="0"/>
                                          </p:val>
                                        </p:tav>
                                      </p:tavLst>
                                    </p:anim>
                                    <p:anim calcmode="lin" valueType="num">
                                      <p:cBhvr>
                                        <p:cTn id="7" dur="500"/>
                                        <p:tgtEl>
                                          <p:spTgt spid="2">
                                            <p:txEl>
                                              <p:pRg st="1" end="1"/>
                                            </p:txEl>
                                          </p:spTgt>
                                        </p:tgtEl>
                                        <p:attrNameLst>
                                          <p:attrName>ppt_h</p:attrName>
                                        </p:attrNameLst>
                                      </p:cBhvr>
                                      <p:tavLst>
                                        <p:tav tm="0">
                                          <p:val>
                                            <p:strVal val="ppt_h"/>
                                          </p:val>
                                        </p:tav>
                                        <p:tav tm="100000">
                                          <p:val>
                                            <p:fltVal val="0"/>
                                          </p:val>
                                        </p:tav>
                                      </p:tavLst>
                                    </p:anim>
                                    <p:animEffect transition="out" filter="fade">
                                      <p:cBhvr>
                                        <p:cTn id="8" dur="500"/>
                                        <p:tgtEl>
                                          <p:spTgt spid="2">
                                            <p:txEl>
                                              <p:pRg st="1" end="1"/>
                                            </p:txEl>
                                          </p:spTgt>
                                        </p:tgtEl>
                                      </p:cBhvr>
                                    </p:animEffect>
                                    <p:set>
                                      <p:cBhvr>
                                        <p:cTn id="9" dur="1" fill="hold">
                                          <p:stCondLst>
                                            <p:cond delay="499"/>
                                          </p:stCondLst>
                                        </p:cTn>
                                        <p:tgtEl>
                                          <p:spTgt spid="2">
                                            <p:txEl>
                                              <p:pRg st="1" end="1"/>
                                            </p:txEl>
                                          </p:spTgt>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2">
                                            <p:txEl>
                                              <p:pRg st="3" end="3"/>
                                            </p:txEl>
                                          </p:spTgt>
                                        </p:tgtEl>
                                        <p:attrNameLst>
                                          <p:attrName>ppt_w</p:attrName>
                                        </p:attrNameLst>
                                      </p:cBhvr>
                                      <p:tavLst>
                                        <p:tav tm="0">
                                          <p:val>
                                            <p:strVal val="ppt_w"/>
                                          </p:val>
                                        </p:tav>
                                        <p:tav tm="100000">
                                          <p:val>
                                            <p:fltVal val="0"/>
                                          </p:val>
                                        </p:tav>
                                      </p:tavLst>
                                    </p:anim>
                                    <p:anim calcmode="lin" valueType="num">
                                      <p:cBhvr>
                                        <p:cTn id="12" dur="500"/>
                                        <p:tgtEl>
                                          <p:spTgt spid="2">
                                            <p:txEl>
                                              <p:pRg st="3" end="3"/>
                                            </p:txEl>
                                          </p:spTgt>
                                        </p:tgtEl>
                                        <p:attrNameLst>
                                          <p:attrName>ppt_h</p:attrName>
                                        </p:attrNameLst>
                                      </p:cBhvr>
                                      <p:tavLst>
                                        <p:tav tm="0">
                                          <p:val>
                                            <p:strVal val="ppt_h"/>
                                          </p:val>
                                        </p:tav>
                                        <p:tav tm="100000">
                                          <p:val>
                                            <p:fltVal val="0"/>
                                          </p:val>
                                        </p:tav>
                                      </p:tavLst>
                                    </p:anim>
                                    <p:animEffect transition="out" filter="fade">
                                      <p:cBhvr>
                                        <p:cTn id="13" dur="500"/>
                                        <p:tgtEl>
                                          <p:spTgt spid="2">
                                            <p:txEl>
                                              <p:pRg st="3" end="3"/>
                                            </p:txEl>
                                          </p:spTgt>
                                        </p:tgtEl>
                                      </p:cBhvr>
                                    </p:animEffect>
                                    <p:set>
                                      <p:cBhvr>
                                        <p:cTn id="14" dur="1" fill="hold">
                                          <p:stCondLst>
                                            <p:cond delay="499"/>
                                          </p:stCondLst>
                                        </p:cTn>
                                        <p:tgtEl>
                                          <p:spTgt spid="2">
                                            <p:txEl>
                                              <p:pRg st="3" end="3"/>
                                            </p:txEl>
                                          </p:spTgt>
                                        </p:tgtEl>
                                        <p:attrNameLst>
                                          <p:attrName>style.visibility</p:attrName>
                                        </p:attrNameLst>
                                      </p:cBhvr>
                                      <p:to>
                                        <p:strVal val="hidden"/>
                                      </p:to>
                                    </p:set>
                                  </p:childTnLst>
                                </p:cTn>
                              </p:par>
                              <p:par>
                                <p:cTn id="15" presetID="53" presetClass="exit" presetSubtype="32" fill="hold" nodeType="withEffect">
                                  <p:stCondLst>
                                    <p:cond delay="0"/>
                                  </p:stCondLst>
                                  <p:childTnLst>
                                    <p:anim calcmode="lin" valueType="num">
                                      <p:cBhvr>
                                        <p:cTn id="16" dur="500"/>
                                        <p:tgtEl>
                                          <p:spTgt spid="2">
                                            <p:txEl>
                                              <p:pRg st="5" end="5"/>
                                            </p:txEl>
                                          </p:spTgt>
                                        </p:tgtEl>
                                        <p:attrNameLst>
                                          <p:attrName>ppt_w</p:attrName>
                                        </p:attrNameLst>
                                      </p:cBhvr>
                                      <p:tavLst>
                                        <p:tav tm="0">
                                          <p:val>
                                            <p:strVal val="ppt_w"/>
                                          </p:val>
                                        </p:tav>
                                        <p:tav tm="100000">
                                          <p:val>
                                            <p:fltVal val="0"/>
                                          </p:val>
                                        </p:tav>
                                      </p:tavLst>
                                    </p:anim>
                                    <p:anim calcmode="lin" valueType="num">
                                      <p:cBhvr>
                                        <p:cTn id="17" dur="500"/>
                                        <p:tgtEl>
                                          <p:spTgt spid="2">
                                            <p:txEl>
                                              <p:pRg st="5" end="5"/>
                                            </p:txEl>
                                          </p:spTgt>
                                        </p:tgtEl>
                                        <p:attrNameLst>
                                          <p:attrName>ppt_h</p:attrName>
                                        </p:attrNameLst>
                                      </p:cBhvr>
                                      <p:tavLst>
                                        <p:tav tm="0">
                                          <p:val>
                                            <p:strVal val="ppt_h"/>
                                          </p:val>
                                        </p:tav>
                                        <p:tav tm="100000">
                                          <p:val>
                                            <p:fltVal val="0"/>
                                          </p:val>
                                        </p:tav>
                                      </p:tavLst>
                                    </p:anim>
                                    <p:animEffect transition="out" filter="fade">
                                      <p:cBhvr>
                                        <p:cTn id="18" dur="500"/>
                                        <p:tgtEl>
                                          <p:spTgt spid="2">
                                            <p:txEl>
                                              <p:pRg st="5" end="5"/>
                                            </p:txEl>
                                          </p:spTgt>
                                        </p:tgtEl>
                                      </p:cBhvr>
                                    </p:animEffect>
                                    <p:set>
                                      <p:cBhvr>
                                        <p:cTn id="19" dur="1" fill="hold">
                                          <p:stCondLst>
                                            <p:cond delay="499"/>
                                          </p:stCondLst>
                                        </p:cTn>
                                        <p:tgtEl>
                                          <p:spTgt spid="2">
                                            <p:txEl>
                                              <p:pRg st="5" end="5"/>
                                            </p:txEl>
                                          </p:spTgt>
                                        </p:tgtEl>
                                        <p:attrNameLst>
                                          <p:attrName>style.visibility</p:attrName>
                                        </p:attrNameLst>
                                      </p:cBhvr>
                                      <p:to>
                                        <p:strVal val="hidden"/>
                                      </p:to>
                                    </p:set>
                                  </p:childTnLst>
                                </p:cTn>
                              </p:par>
                              <p:par>
                                <p:cTn id="20" presetID="53" presetClass="exit" presetSubtype="32" fill="hold" nodeType="withEffect">
                                  <p:stCondLst>
                                    <p:cond delay="0"/>
                                  </p:stCondLst>
                                  <p:childTnLst>
                                    <p:anim calcmode="lin" valueType="num">
                                      <p:cBhvr>
                                        <p:cTn id="21" dur="500"/>
                                        <p:tgtEl>
                                          <p:spTgt spid="2">
                                            <p:txEl>
                                              <p:pRg st="6" end="6"/>
                                            </p:txEl>
                                          </p:spTgt>
                                        </p:tgtEl>
                                        <p:attrNameLst>
                                          <p:attrName>ppt_w</p:attrName>
                                        </p:attrNameLst>
                                      </p:cBhvr>
                                      <p:tavLst>
                                        <p:tav tm="0">
                                          <p:val>
                                            <p:strVal val="ppt_w"/>
                                          </p:val>
                                        </p:tav>
                                        <p:tav tm="100000">
                                          <p:val>
                                            <p:fltVal val="0"/>
                                          </p:val>
                                        </p:tav>
                                      </p:tavLst>
                                    </p:anim>
                                    <p:anim calcmode="lin" valueType="num">
                                      <p:cBhvr>
                                        <p:cTn id="22" dur="500"/>
                                        <p:tgtEl>
                                          <p:spTgt spid="2">
                                            <p:txEl>
                                              <p:pRg st="6" end="6"/>
                                            </p:txEl>
                                          </p:spTgt>
                                        </p:tgtEl>
                                        <p:attrNameLst>
                                          <p:attrName>ppt_h</p:attrName>
                                        </p:attrNameLst>
                                      </p:cBhvr>
                                      <p:tavLst>
                                        <p:tav tm="0">
                                          <p:val>
                                            <p:strVal val="ppt_h"/>
                                          </p:val>
                                        </p:tav>
                                        <p:tav tm="100000">
                                          <p:val>
                                            <p:fltVal val="0"/>
                                          </p:val>
                                        </p:tav>
                                      </p:tavLst>
                                    </p:anim>
                                    <p:animEffect transition="out" filter="fade">
                                      <p:cBhvr>
                                        <p:cTn id="23" dur="500"/>
                                        <p:tgtEl>
                                          <p:spTgt spid="2">
                                            <p:txEl>
                                              <p:pRg st="6" end="6"/>
                                            </p:txEl>
                                          </p:spTgt>
                                        </p:tgtEl>
                                      </p:cBhvr>
                                    </p:animEffect>
                                    <p:set>
                                      <p:cBhvr>
                                        <p:cTn id="24" dur="1" fill="hold">
                                          <p:stCondLst>
                                            <p:cond delay="499"/>
                                          </p:stCondLst>
                                        </p:cTn>
                                        <p:tgtEl>
                                          <p:spTgt spid="2">
                                            <p:txEl>
                                              <p:pRg st="6" end="6"/>
                                            </p:txEl>
                                          </p:spTgt>
                                        </p:tgtEl>
                                        <p:attrNameLst>
                                          <p:attrName>style.visibility</p:attrName>
                                        </p:attrNameLst>
                                      </p:cBhvr>
                                      <p:to>
                                        <p:strVal val="hidden"/>
                                      </p:to>
                                    </p:set>
                                  </p:childTnLst>
                                </p:cTn>
                              </p:par>
                              <p:par>
                                <p:cTn id="25" presetID="53" presetClass="exit" presetSubtype="32" fill="hold" nodeType="withEffect">
                                  <p:stCondLst>
                                    <p:cond delay="0"/>
                                  </p:stCondLst>
                                  <p:childTnLst>
                                    <p:anim calcmode="lin" valueType="num">
                                      <p:cBhvr>
                                        <p:cTn id="26" dur="500"/>
                                        <p:tgtEl>
                                          <p:spTgt spid="2">
                                            <p:txEl>
                                              <p:pRg st="7" end="7"/>
                                            </p:txEl>
                                          </p:spTgt>
                                        </p:tgtEl>
                                        <p:attrNameLst>
                                          <p:attrName>ppt_w</p:attrName>
                                        </p:attrNameLst>
                                      </p:cBhvr>
                                      <p:tavLst>
                                        <p:tav tm="0">
                                          <p:val>
                                            <p:strVal val="ppt_w"/>
                                          </p:val>
                                        </p:tav>
                                        <p:tav tm="100000">
                                          <p:val>
                                            <p:fltVal val="0"/>
                                          </p:val>
                                        </p:tav>
                                      </p:tavLst>
                                    </p:anim>
                                    <p:anim calcmode="lin" valueType="num">
                                      <p:cBhvr>
                                        <p:cTn id="27" dur="500"/>
                                        <p:tgtEl>
                                          <p:spTgt spid="2">
                                            <p:txEl>
                                              <p:pRg st="7" end="7"/>
                                            </p:txEl>
                                          </p:spTgt>
                                        </p:tgtEl>
                                        <p:attrNameLst>
                                          <p:attrName>ppt_h</p:attrName>
                                        </p:attrNameLst>
                                      </p:cBhvr>
                                      <p:tavLst>
                                        <p:tav tm="0">
                                          <p:val>
                                            <p:strVal val="ppt_h"/>
                                          </p:val>
                                        </p:tav>
                                        <p:tav tm="100000">
                                          <p:val>
                                            <p:fltVal val="0"/>
                                          </p:val>
                                        </p:tav>
                                      </p:tavLst>
                                    </p:anim>
                                    <p:animEffect transition="out" filter="fade">
                                      <p:cBhvr>
                                        <p:cTn id="28" dur="500"/>
                                        <p:tgtEl>
                                          <p:spTgt spid="2">
                                            <p:txEl>
                                              <p:pRg st="7" end="7"/>
                                            </p:txEl>
                                          </p:spTgt>
                                        </p:tgtEl>
                                      </p:cBhvr>
                                    </p:animEffect>
                                    <p:set>
                                      <p:cBhvr>
                                        <p:cTn id="29" dur="1" fill="hold">
                                          <p:stCondLst>
                                            <p:cond delay="499"/>
                                          </p:stCondLst>
                                        </p:cTn>
                                        <p:tgtEl>
                                          <p:spTgt spid="2">
                                            <p:txEl>
                                              <p:pRg st="7" end="7"/>
                                            </p:txEl>
                                          </p:spTgt>
                                        </p:tgtEl>
                                        <p:attrNameLst>
                                          <p:attrName>style.visibility</p:attrName>
                                        </p:attrNameLst>
                                      </p:cBhvr>
                                      <p:to>
                                        <p:strVal val="hidden"/>
                                      </p:to>
                                    </p:set>
                                  </p:childTnLst>
                                </p:cTn>
                              </p:par>
                              <p:par>
                                <p:cTn id="30" presetID="53" presetClass="exit" presetSubtype="32" fill="hold" nodeType="withEffect">
                                  <p:stCondLst>
                                    <p:cond delay="0"/>
                                  </p:stCondLst>
                                  <p:childTnLst>
                                    <p:anim calcmode="lin" valueType="num">
                                      <p:cBhvr>
                                        <p:cTn id="31" dur="500"/>
                                        <p:tgtEl>
                                          <p:spTgt spid="2">
                                            <p:txEl>
                                              <p:pRg st="8" end="8"/>
                                            </p:txEl>
                                          </p:spTgt>
                                        </p:tgtEl>
                                        <p:attrNameLst>
                                          <p:attrName>ppt_w</p:attrName>
                                        </p:attrNameLst>
                                      </p:cBhvr>
                                      <p:tavLst>
                                        <p:tav tm="0">
                                          <p:val>
                                            <p:strVal val="ppt_w"/>
                                          </p:val>
                                        </p:tav>
                                        <p:tav tm="100000">
                                          <p:val>
                                            <p:fltVal val="0"/>
                                          </p:val>
                                        </p:tav>
                                      </p:tavLst>
                                    </p:anim>
                                    <p:anim calcmode="lin" valueType="num">
                                      <p:cBhvr>
                                        <p:cTn id="32" dur="500"/>
                                        <p:tgtEl>
                                          <p:spTgt spid="2">
                                            <p:txEl>
                                              <p:pRg st="8" end="8"/>
                                            </p:txEl>
                                          </p:spTgt>
                                        </p:tgtEl>
                                        <p:attrNameLst>
                                          <p:attrName>ppt_h</p:attrName>
                                        </p:attrNameLst>
                                      </p:cBhvr>
                                      <p:tavLst>
                                        <p:tav tm="0">
                                          <p:val>
                                            <p:strVal val="ppt_h"/>
                                          </p:val>
                                        </p:tav>
                                        <p:tav tm="100000">
                                          <p:val>
                                            <p:fltVal val="0"/>
                                          </p:val>
                                        </p:tav>
                                      </p:tavLst>
                                    </p:anim>
                                    <p:animEffect transition="out" filter="fade">
                                      <p:cBhvr>
                                        <p:cTn id="33" dur="500"/>
                                        <p:tgtEl>
                                          <p:spTgt spid="2">
                                            <p:txEl>
                                              <p:pRg st="8" end="8"/>
                                            </p:txEl>
                                          </p:spTgt>
                                        </p:tgtEl>
                                      </p:cBhvr>
                                    </p:animEffect>
                                    <p:set>
                                      <p:cBhvr>
                                        <p:cTn id="34" dur="1" fill="hold">
                                          <p:stCondLst>
                                            <p:cond delay="499"/>
                                          </p:stCondLst>
                                        </p:cTn>
                                        <p:tgtEl>
                                          <p:spTgt spid="2">
                                            <p:txEl>
                                              <p:pRg st="8" end="8"/>
                                            </p:txEl>
                                          </p:spTgt>
                                        </p:tgtEl>
                                        <p:attrNameLst>
                                          <p:attrName>style.visibility</p:attrName>
                                        </p:attrNameLst>
                                      </p:cBhvr>
                                      <p:to>
                                        <p:strVal val="hidden"/>
                                      </p:to>
                                    </p:set>
                                  </p:childTnLst>
                                </p:cTn>
                              </p:par>
                              <p:par>
                                <p:cTn id="35" presetID="53" presetClass="exit" presetSubtype="32" fill="hold" nodeType="withEffect">
                                  <p:stCondLst>
                                    <p:cond delay="0"/>
                                  </p:stCondLst>
                                  <p:childTnLst>
                                    <p:anim calcmode="lin" valueType="num">
                                      <p:cBhvr>
                                        <p:cTn id="36" dur="500"/>
                                        <p:tgtEl>
                                          <p:spTgt spid="2">
                                            <p:txEl>
                                              <p:pRg st="9" end="9"/>
                                            </p:txEl>
                                          </p:spTgt>
                                        </p:tgtEl>
                                        <p:attrNameLst>
                                          <p:attrName>ppt_w</p:attrName>
                                        </p:attrNameLst>
                                      </p:cBhvr>
                                      <p:tavLst>
                                        <p:tav tm="0">
                                          <p:val>
                                            <p:strVal val="ppt_w"/>
                                          </p:val>
                                        </p:tav>
                                        <p:tav tm="100000">
                                          <p:val>
                                            <p:fltVal val="0"/>
                                          </p:val>
                                        </p:tav>
                                      </p:tavLst>
                                    </p:anim>
                                    <p:anim calcmode="lin" valueType="num">
                                      <p:cBhvr>
                                        <p:cTn id="37" dur="500"/>
                                        <p:tgtEl>
                                          <p:spTgt spid="2">
                                            <p:txEl>
                                              <p:pRg st="9" end="9"/>
                                            </p:txEl>
                                          </p:spTgt>
                                        </p:tgtEl>
                                        <p:attrNameLst>
                                          <p:attrName>ppt_h</p:attrName>
                                        </p:attrNameLst>
                                      </p:cBhvr>
                                      <p:tavLst>
                                        <p:tav tm="0">
                                          <p:val>
                                            <p:strVal val="ppt_h"/>
                                          </p:val>
                                        </p:tav>
                                        <p:tav tm="100000">
                                          <p:val>
                                            <p:fltVal val="0"/>
                                          </p:val>
                                        </p:tav>
                                      </p:tavLst>
                                    </p:anim>
                                    <p:animEffect transition="out" filter="fade">
                                      <p:cBhvr>
                                        <p:cTn id="38" dur="500"/>
                                        <p:tgtEl>
                                          <p:spTgt spid="2">
                                            <p:txEl>
                                              <p:pRg st="9" end="9"/>
                                            </p:txEl>
                                          </p:spTgt>
                                        </p:tgtEl>
                                      </p:cBhvr>
                                    </p:animEffect>
                                    <p:set>
                                      <p:cBhvr>
                                        <p:cTn id="39" dur="1" fill="hold">
                                          <p:stCondLst>
                                            <p:cond delay="499"/>
                                          </p:stCondLst>
                                        </p:cTn>
                                        <p:tgtEl>
                                          <p:spTgt spid="2">
                                            <p:txEl>
                                              <p:pRg st="9" end="9"/>
                                            </p:txEl>
                                          </p:spTgt>
                                        </p:tgtEl>
                                        <p:attrNameLst>
                                          <p:attrName>style.visibility</p:attrName>
                                        </p:attrNameLst>
                                      </p:cBhvr>
                                      <p:to>
                                        <p:strVal val="hidden"/>
                                      </p:to>
                                    </p:set>
                                  </p:childTnLst>
                                </p:cTn>
                              </p:par>
                              <p:par>
                                <p:cTn id="40" presetID="53" presetClass="exit" presetSubtype="32" fill="hold" nodeType="withEffect">
                                  <p:stCondLst>
                                    <p:cond delay="0"/>
                                  </p:stCondLst>
                                  <p:childTnLst>
                                    <p:anim calcmode="lin" valueType="num">
                                      <p:cBhvr>
                                        <p:cTn id="41" dur="500"/>
                                        <p:tgtEl>
                                          <p:spTgt spid="2">
                                            <p:txEl>
                                              <p:pRg st="10" end="10"/>
                                            </p:txEl>
                                          </p:spTgt>
                                        </p:tgtEl>
                                        <p:attrNameLst>
                                          <p:attrName>ppt_w</p:attrName>
                                        </p:attrNameLst>
                                      </p:cBhvr>
                                      <p:tavLst>
                                        <p:tav tm="0">
                                          <p:val>
                                            <p:strVal val="ppt_w"/>
                                          </p:val>
                                        </p:tav>
                                        <p:tav tm="100000">
                                          <p:val>
                                            <p:fltVal val="0"/>
                                          </p:val>
                                        </p:tav>
                                      </p:tavLst>
                                    </p:anim>
                                    <p:anim calcmode="lin" valueType="num">
                                      <p:cBhvr>
                                        <p:cTn id="42" dur="500"/>
                                        <p:tgtEl>
                                          <p:spTgt spid="2">
                                            <p:txEl>
                                              <p:pRg st="10" end="10"/>
                                            </p:txEl>
                                          </p:spTgt>
                                        </p:tgtEl>
                                        <p:attrNameLst>
                                          <p:attrName>ppt_h</p:attrName>
                                        </p:attrNameLst>
                                      </p:cBhvr>
                                      <p:tavLst>
                                        <p:tav tm="0">
                                          <p:val>
                                            <p:strVal val="ppt_h"/>
                                          </p:val>
                                        </p:tav>
                                        <p:tav tm="100000">
                                          <p:val>
                                            <p:fltVal val="0"/>
                                          </p:val>
                                        </p:tav>
                                      </p:tavLst>
                                    </p:anim>
                                    <p:animEffect transition="out" filter="fade">
                                      <p:cBhvr>
                                        <p:cTn id="43" dur="500"/>
                                        <p:tgtEl>
                                          <p:spTgt spid="2">
                                            <p:txEl>
                                              <p:pRg st="10" end="10"/>
                                            </p:txEl>
                                          </p:spTgt>
                                        </p:tgtEl>
                                      </p:cBhvr>
                                    </p:animEffect>
                                    <p:set>
                                      <p:cBhvr>
                                        <p:cTn id="44" dur="1" fill="hold">
                                          <p:stCondLst>
                                            <p:cond delay="499"/>
                                          </p:stCondLst>
                                        </p:cTn>
                                        <p:tgtEl>
                                          <p:spTgt spid="2">
                                            <p:txEl>
                                              <p:pRg st="10" end="10"/>
                                            </p:txEl>
                                          </p:spTgt>
                                        </p:tgtEl>
                                        <p:attrNameLst>
                                          <p:attrName>style.visibility</p:attrName>
                                        </p:attrNameLst>
                                      </p:cBhvr>
                                      <p:to>
                                        <p:strVal val="hidden"/>
                                      </p:to>
                                    </p:set>
                                  </p:childTnLst>
                                </p:cTn>
                              </p:par>
                              <p:par>
                                <p:cTn id="45" presetID="53" presetClass="exit" presetSubtype="32" fill="hold" nodeType="withEffect">
                                  <p:stCondLst>
                                    <p:cond delay="0"/>
                                  </p:stCondLst>
                                  <p:childTnLst>
                                    <p:anim calcmode="lin" valueType="num">
                                      <p:cBhvr>
                                        <p:cTn id="46" dur="500"/>
                                        <p:tgtEl>
                                          <p:spTgt spid="2">
                                            <p:txEl>
                                              <p:pRg st="11" end="11"/>
                                            </p:txEl>
                                          </p:spTgt>
                                        </p:tgtEl>
                                        <p:attrNameLst>
                                          <p:attrName>ppt_w</p:attrName>
                                        </p:attrNameLst>
                                      </p:cBhvr>
                                      <p:tavLst>
                                        <p:tav tm="0">
                                          <p:val>
                                            <p:strVal val="ppt_w"/>
                                          </p:val>
                                        </p:tav>
                                        <p:tav tm="100000">
                                          <p:val>
                                            <p:fltVal val="0"/>
                                          </p:val>
                                        </p:tav>
                                      </p:tavLst>
                                    </p:anim>
                                    <p:anim calcmode="lin" valueType="num">
                                      <p:cBhvr>
                                        <p:cTn id="47" dur="500"/>
                                        <p:tgtEl>
                                          <p:spTgt spid="2">
                                            <p:txEl>
                                              <p:pRg st="11" end="11"/>
                                            </p:txEl>
                                          </p:spTgt>
                                        </p:tgtEl>
                                        <p:attrNameLst>
                                          <p:attrName>ppt_h</p:attrName>
                                        </p:attrNameLst>
                                      </p:cBhvr>
                                      <p:tavLst>
                                        <p:tav tm="0">
                                          <p:val>
                                            <p:strVal val="ppt_h"/>
                                          </p:val>
                                        </p:tav>
                                        <p:tav tm="100000">
                                          <p:val>
                                            <p:fltVal val="0"/>
                                          </p:val>
                                        </p:tav>
                                      </p:tavLst>
                                    </p:anim>
                                    <p:animEffect transition="out" filter="fade">
                                      <p:cBhvr>
                                        <p:cTn id="48" dur="500"/>
                                        <p:tgtEl>
                                          <p:spTgt spid="2">
                                            <p:txEl>
                                              <p:pRg st="11" end="11"/>
                                            </p:txEl>
                                          </p:spTgt>
                                        </p:tgtEl>
                                      </p:cBhvr>
                                    </p:animEffect>
                                    <p:set>
                                      <p:cBhvr>
                                        <p:cTn id="49" dur="1" fill="hold">
                                          <p:stCondLst>
                                            <p:cond delay="499"/>
                                          </p:stCondLst>
                                        </p:cTn>
                                        <p:tgtEl>
                                          <p:spTgt spid="2">
                                            <p:txEl>
                                              <p:pRg st="11" end="11"/>
                                            </p:txEl>
                                          </p:spTgt>
                                        </p:tgtEl>
                                        <p:attrNameLst>
                                          <p:attrName>style.visibility</p:attrName>
                                        </p:attrNameLst>
                                      </p:cBhvr>
                                      <p:to>
                                        <p:strVal val="hidden"/>
                                      </p:to>
                                    </p:set>
                                  </p:childTnLst>
                                </p:cTn>
                              </p:par>
                              <p:par>
                                <p:cTn id="50" presetID="53" presetClass="exit" presetSubtype="32" fill="hold" nodeType="withEffect">
                                  <p:stCondLst>
                                    <p:cond delay="0"/>
                                  </p:stCondLst>
                                  <p:childTnLst>
                                    <p:anim calcmode="lin" valueType="num">
                                      <p:cBhvr>
                                        <p:cTn id="51" dur="500"/>
                                        <p:tgtEl>
                                          <p:spTgt spid="2">
                                            <p:txEl>
                                              <p:pRg st="12" end="12"/>
                                            </p:txEl>
                                          </p:spTgt>
                                        </p:tgtEl>
                                        <p:attrNameLst>
                                          <p:attrName>ppt_w</p:attrName>
                                        </p:attrNameLst>
                                      </p:cBhvr>
                                      <p:tavLst>
                                        <p:tav tm="0">
                                          <p:val>
                                            <p:strVal val="ppt_w"/>
                                          </p:val>
                                        </p:tav>
                                        <p:tav tm="100000">
                                          <p:val>
                                            <p:fltVal val="0"/>
                                          </p:val>
                                        </p:tav>
                                      </p:tavLst>
                                    </p:anim>
                                    <p:anim calcmode="lin" valueType="num">
                                      <p:cBhvr>
                                        <p:cTn id="52" dur="500"/>
                                        <p:tgtEl>
                                          <p:spTgt spid="2">
                                            <p:txEl>
                                              <p:pRg st="12" end="12"/>
                                            </p:txEl>
                                          </p:spTgt>
                                        </p:tgtEl>
                                        <p:attrNameLst>
                                          <p:attrName>ppt_h</p:attrName>
                                        </p:attrNameLst>
                                      </p:cBhvr>
                                      <p:tavLst>
                                        <p:tav tm="0">
                                          <p:val>
                                            <p:strVal val="ppt_h"/>
                                          </p:val>
                                        </p:tav>
                                        <p:tav tm="100000">
                                          <p:val>
                                            <p:fltVal val="0"/>
                                          </p:val>
                                        </p:tav>
                                      </p:tavLst>
                                    </p:anim>
                                    <p:animEffect transition="out" filter="fade">
                                      <p:cBhvr>
                                        <p:cTn id="53" dur="500"/>
                                        <p:tgtEl>
                                          <p:spTgt spid="2">
                                            <p:txEl>
                                              <p:pRg st="12" end="12"/>
                                            </p:txEl>
                                          </p:spTgt>
                                        </p:tgtEl>
                                      </p:cBhvr>
                                    </p:animEffect>
                                    <p:set>
                                      <p:cBhvr>
                                        <p:cTn id="54" dur="1" fill="hold">
                                          <p:stCondLst>
                                            <p:cond delay="499"/>
                                          </p:stCondLst>
                                        </p:cTn>
                                        <p:tgtEl>
                                          <p:spTgt spid="2">
                                            <p:txEl>
                                              <p:pRg st="12" end="12"/>
                                            </p:txEl>
                                          </p:spTgt>
                                        </p:tgtEl>
                                        <p:attrNameLst>
                                          <p:attrName>style.visibility</p:attrName>
                                        </p:attrNameLst>
                                      </p:cBhvr>
                                      <p:to>
                                        <p:strVal val="hidden"/>
                                      </p:to>
                                    </p:set>
                                  </p:childTnLst>
                                </p:cTn>
                              </p:par>
                              <p:par>
                                <p:cTn id="55" presetID="53" presetClass="entr" presetSubtype="16" fill="hold" grpId="0" nodeType="withEffect">
                                  <p:stCondLst>
                                    <p:cond delay="0"/>
                                  </p:stCondLst>
                                  <p:childTnLst>
                                    <p:set>
                                      <p:cBhvr>
                                        <p:cTn id="56" dur="1" fill="hold">
                                          <p:stCondLst>
                                            <p:cond delay="0"/>
                                          </p:stCondLst>
                                        </p:cTn>
                                        <p:tgtEl>
                                          <p:spTgt spid="7"/>
                                        </p:tgtEl>
                                        <p:attrNameLst>
                                          <p:attrName>style.visibility</p:attrName>
                                        </p:attrNameLst>
                                      </p:cBhvr>
                                      <p:to>
                                        <p:strVal val="visible"/>
                                      </p:to>
                                    </p:set>
                                    <p:anim calcmode="lin" valueType="num">
                                      <p:cBhvr>
                                        <p:cTn id="57" dur="500" fill="hold"/>
                                        <p:tgtEl>
                                          <p:spTgt spid="7"/>
                                        </p:tgtEl>
                                        <p:attrNameLst>
                                          <p:attrName>ppt_w</p:attrName>
                                        </p:attrNameLst>
                                      </p:cBhvr>
                                      <p:tavLst>
                                        <p:tav tm="0">
                                          <p:val>
                                            <p:fltVal val="0"/>
                                          </p:val>
                                        </p:tav>
                                        <p:tav tm="100000">
                                          <p:val>
                                            <p:strVal val="#ppt_w"/>
                                          </p:val>
                                        </p:tav>
                                      </p:tavLst>
                                    </p:anim>
                                    <p:anim calcmode="lin" valueType="num">
                                      <p:cBhvr>
                                        <p:cTn id="58" dur="500" fill="hold"/>
                                        <p:tgtEl>
                                          <p:spTgt spid="7"/>
                                        </p:tgtEl>
                                        <p:attrNameLst>
                                          <p:attrName>ppt_h</p:attrName>
                                        </p:attrNameLst>
                                      </p:cBhvr>
                                      <p:tavLst>
                                        <p:tav tm="0">
                                          <p:val>
                                            <p:fltVal val="0"/>
                                          </p:val>
                                        </p:tav>
                                        <p:tav tm="100000">
                                          <p:val>
                                            <p:strVal val="#ppt_h"/>
                                          </p:val>
                                        </p:tav>
                                      </p:tavLst>
                                    </p:anim>
                                    <p:animEffect transition="in" filter="fade">
                                      <p:cBhvr>
                                        <p:cTn id="5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25</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fontScale="92500"/>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Sentiment Analysis	   		Adam vs </a:t>
            </a:r>
            <a:r>
              <a:rPr lang="it-IT" dirty="0" err="1"/>
              <a:t>AdamW</a:t>
            </a:r>
            <a:endParaRPr lang="it-IT" dirty="0"/>
          </a:p>
        </p:txBody>
      </p:sp>
      <p:sp>
        <p:nvSpPr>
          <p:cNvPr id="29" name="Rectangle 2">
            <a:extLst>
              <a:ext uri="{FF2B5EF4-FFF2-40B4-BE49-F238E27FC236}">
                <a16:creationId xmlns:a16="http://schemas.microsoft.com/office/drawing/2014/main" id="{B2B21ABB-E34B-977D-B001-15FB8B7012E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mc:AlternateContent xmlns:mc="http://schemas.openxmlformats.org/markup-compatibility/2006" xmlns:a14="http://schemas.microsoft.com/office/drawing/2010/main">
        <mc:Choice Requires="a14">
          <p:sp>
            <p:nvSpPr>
              <p:cNvPr id="3" name="CasellaDiTesto 2">
                <a:extLst>
                  <a:ext uri="{FF2B5EF4-FFF2-40B4-BE49-F238E27FC236}">
                    <a16:creationId xmlns:a16="http://schemas.microsoft.com/office/drawing/2014/main" id="{E5349EE9-F374-2D6B-6552-003CBF28C1EF}"/>
                  </a:ext>
                </a:extLst>
              </p:cNvPr>
              <p:cNvSpPr txBox="1"/>
              <p:nvPr/>
            </p:nvSpPr>
            <p:spPr>
              <a:xfrm>
                <a:off x="184731" y="1836987"/>
                <a:ext cx="4054759" cy="3358805"/>
              </a:xfrm>
              <a:prstGeom prst="rect">
                <a:avLst/>
              </a:prstGeom>
              <a:noFill/>
            </p:spPr>
            <p:txBody>
              <a:bodyPr wrap="square" rtlCol="0">
                <a:spAutoFit/>
              </a:bodyPr>
              <a:lstStyle/>
              <a:p>
                <a:r>
                  <a:rPr lang="it-IT" sz="2800" b="1" dirty="0">
                    <a:solidFill>
                      <a:schemeClr val="bg1"/>
                    </a:solidFill>
                  </a:rPr>
                  <a:t>Adam</a:t>
                </a:r>
                <a:r>
                  <a:rPr lang="it-IT" sz="1600" dirty="0">
                    <a:solidFill>
                      <a:schemeClr val="bg1"/>
                    </a:solidFill>
                  </a:rPr>
                  <a:t> </a:t>
                </a:r>
              </a:p>
              <a:p>
                <a:pPr marL="285750" indent="-285750">
                  <a:buFont typeface="Arial" panose="020B0604020202020204" pitchFamily="34" charset="0"/>
                  <a:buChar char="•"/>
                </a:pPr>
                <a:r>
                  <a:rPr lang="it-IT" sz="1600" b="1" dirty="0">
                    <a:solidFill>
                      <a:srgbClr val="246CD1"/>
                    </a:solidFill>
                  </a:rPr>
                  <a:t>Momentum</a:t>
                </a:r>
                <a:r>
                  <a:rPr lang="it-IT" sz="1600" b="1" dirty="0">
                    <a:solidFill>
                      <a:schemeClr val="bg1"/>
                    </a:solidFill>
                  </a:rPr>
                  <a:t> </a:t>
                </a:r>
              </a:p>
              <a:p>
                <a:pPr/>
                <a14:m>
                  <m:oMathPara xmlns:m="http://schemas.openxmlformats.org/officeDocument/2006/math">
                    <m:oMathParaPr>
                      <m:jc m:val="centerGroup"/>
                    </m:oMathParaPr>
                    <m:oMath xmlns:m="http://schemas.openxmlformats.org/officeDocument/2006/math">
                      <m:sSub>
                        <m:sSubPr>
                          <m:ctrlPr>
                            <a:rPr lang="it-IT" sz="1600" i="1" smtClean="0">
                              <a:solidFill>
                                <a:schemeClr val="bg1"/>
                              </a:solidFill>
                              <a:latin typeface="Cambria Math" panose="02040503050406030204" pitchFamily="18" charset="0"/>
                            </a:rPr>
                          </m:ctrlPr>
                        </m:sSubPr>
                        <m:e>
                          <m:r>
                            <a:rPr lang="it-IT" sz="1600" b="0" i="1" smtClean="0">
                              <a:solidFill>
                                <a:schemeClr val="bg1"/>
                              </a:solidFill>
                              <a:latin typeface="Cambria Math" panose="02040503050406030204" pitchFamily="18" charset="0"/>
                            </a:rPr>
                            <m:t>𝑣</m:t>
                          </m:r>
                        </m:e>
                        <m:sub>
                          <m:r>
                            <a:rPr lang="it-IT" sz="1600" b="0" i="1" smtClean="0">
                              <a:solidFill>
                                <a:schemeClr val="bg1"/>
                              </a:solidFill>
                              <a:latin typeface="Cambria Math" panose="02040503050406030204" pitchFamily="18" charset="0"/>
                            </a:rPr>
                            <m:t>𝑖𝑗</m:t>
                          </m:r>
                        </m:sub>
                      </m:sSub>
                      <m:r>
                        <a:rPr lang="it-IT" sz="1600" b="0" i="1" smtClean="0">
                          <a:solidFill>
                            <a:schemeClr val="bg1"/>
                          </a:solidFill>
                          <a:latin typeface="Cambria Math" panose="02040503050406030204" pitchFamily="18" charset="0"/>
                        </a:rPr>
                        <m:t>=</m:t>
                      </m:r>
                      <m:f>
                        <m:fPr>
                          <m:ctrlPr>
                            <a:rPr lang="it-IT" sz="1600" b="0" i="1" smtClean="0">
                              <a:solidFill>
                                <a:schemeClr val="bg1"/>
                              </a:solidFill>
                              <a:latin typeface="Cambria Math" panose="02040503050406030204" pitchFamily="18" charset="0"/>
                            </a:rPr>
                          </m:ctrlPr>
                        </m:fPr>
                        <m:num>
                          <m:r>
                            <a:rPr lang="it-IT" sz="1600" b="0" i="1" smtClean="0">
                              <a:solidFill>
                                <a:schemeClr val="bg1"/>
                              </a:solidFill>
                              <a:latin typeface="Cambria Math" panose="02040503050406030204" pitchFamily="18" charset="0"/>
                            </a:rPr>
                            <m:t>1</m:t>
                          </m:r>
                        </m:num>
                        <m:den>
                          <m:r>
                            <a:rPr lang="it-IT" sz="1600" b="0" i="1" smtClean="0">
                              <a:solidFill>
                                <a:schemeClr val="bg1"/>
                              </a:solidFill>
                              <a:latin typeface="Cambria Math" panose="02040503050406030204" pitchFamily="18" charset="0"/>
                            </a:rPr>
                            <m:t>1−</m:t>
                          </m:r>
                          <m:sSubSup>
                            <m:sSubSupPr>
                              <m:ctrlPr>
                                <a:rPr lang="it-IT" sz="1600" b="0" i="1" smtClean="0">
                                  <a:solidFill>
                                    <a:schemeClr val="bg1"/>
                                  </a:solidFill>
                                  <a:latin typeface="Cambria Math" panose="02040503050406030204" pitchFamily="18" charset="0"/>
                                </a:rPr>
                              </m:ctrlPr>
                            </m:sSubSup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rPr>
                                <m:t>1</m:t>
                              </m:r>
                            </m:sub>
                            <m:sup>
                              <m:r>
                                <a:rPr lang="it-IT" sz="1600" b="0" i="1" smtClean="0">
                                  <a:solidFill>
                                    <a:schemeClr val="bg1"/>
                                  </a:solidFill>
                                  <a:latin typeface="Cambria Math" panose="02040503050406030204" pitchFamily="18" charset="0"/>
                                </a:rPr>
                                <m:t>𝑡</m:t>
                              </m:r>
                            </m:sup>
                          </m:sSubSup>
                        </m:den>
                      </m:f>
                      <m:r>
                        <a:rPr lang="it-IT" sz="1600" b="0" i="1" smtClean="0">
                          <a:solidFill>
                            <a:schemeClr val="bg1"/>
                          </a:solidFill>
                          <a:latin typeface="Cambria Math" panose="02040503050406030204" pitchFamily="18" charset="0"/>
                          <a:ea typeface="Cambria Math" panose="02040503050406030204" pitchFamily="18" charset="0"/>
                        </a:rPr>
                        <m:t>∙(</m:t>
                      </m:r>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1</m:t>
                          </m:r>
                        </m:sub>
                      </m:sSub>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𝑣</m:t>
                          </m:r>
                        </m:e>
                        <m:sub>
                          <m:r>
                            <a:rPr lang="it-IT" sz="1600" b="0" i="1" smtClean="0">
                              <a:solidFill>
                                <a:schemeClr val="bg1"/>
                              </a:solidFill>
                              <a:latin typeface="Cambria Math" panose="02040503050406030204" pitchFamily="18" charset="0"/>
                              <a:ea typeface="Cambria Math" panose="02040503050406030204" pitchFamily="18" charset="0"/>
                            </a:rPr>
                            <m:t>𝑖𝑗</m:t>
                          </m:r>
                        </m:sub>
                      </m:sSub>
                      <m:r>
                        <a:rPr lang="it-IT" sz="1600" b="0" i="1" smtClean="0">
                          <a:solidFill>
                            <a:schemeClr val="bg1"/>
                          </a:solidFill>
                          <a:latin typeface="Cambria Math" panose="02040503050406030204" pitchFamily="18" charset="0"/>
                          <a:ea typeface="Cambria Math" panose="02040503050406030204" pitchFamily="18" charset="0"/>
                        </a:rPr>
                        <m:t>+(1−</m:t>
                      </m:r>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1</m:t>
                          </m:r>
                        </m:sub>
                      </m:sSub>
                      <m:r>
                        <a:rPr lang="it-IT" sz="1600" b="0" i="1" smtClean="0">
                          <a:solidFill>
                            <a:schemeClr val="bg1"/>
                          </a:solidFill>
                          <a:latin typeface="Cambria Math" panose="02040503050406030204" pitchFamily="18" charset="0"/>
                          <a:ea typeface="Cambria Math" panose="02040503050406030204" pitchFamily="18" charset="0"/>
                        </a:rPr>
                        <m:t>)</m:t>
                      </m:r>
                      <m:r>
                        <a:rPr lang="it-IT" sz="1600" b="0" i="1" smtClean="0">
                          <a:solidFill>
                            <a:schemeClr val="bg1"/>
                          </a:solidFill>
                          <a:latin typeface="Cambria Math" panose="02040503050406030204" pitchFamily="18" charset="0"/>
                          <a:ea typeface="Cambria Math" panose="02040503050406030204" pitchFamily="18" charset="0"/>
                        </a:rPr>
                        <m:t>𝜕</m:t>
                      </m:r>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𝑤</m:t>
                          </m:r>
                        </m:e>
                        <m:sub>
                          <m:r>
                            <a:rPr lang="it-IT" sz="1600" b="0" i="1" smtClean="0">
                              <a:solidFill>
                                <a:schemeClr val="bg1"/>
                              </a:solidFill>
                              <a:latin typeface="Cambria Math" panose="02040503050406030204" pitchFamily="18" charset="0"/>
                              <a:ea typeface="Cambria Math" panose="02040503050406030204" pitchFamily="18" charset="0"/>
                            </a:rPr>
                            <m:t>𝑖𝑗</m:t>
                          </m:r>
                        </m:sub>
                      </m:sSub>
                      <m:r>
                        <a:rPr lang="it-IT" sz="1600" b="0" i="1" smtClean="0">
                          <a:solidFill>
                            <a:schemeClr val="bg1"/>
                          </a:solidFill>
                          <a:latin typeface="Cambria Math" panose="02040503050406030204" pitchFamily="18" charset="0"/>
                          <a:ea typeface="Cambria Math" panose="02040503050406030204" pitchFamily="18" charset="0"/>
                        </a:rPr>
                        <m:t>)</m:t>
                      </m:r>
                    </m:oMath>
                  </m:oMathPara>
                </a14:m>
                <a:endParaRPr lang="it-IT" sz="1600" dirty="0">
                  <a:solidFill>
                    <a:schemeClr val="bg1"/>
                  </a:solidFill>
                </a:endParaRPr>
              </a:p>
              <a:p>
                <a:pPr marL="285750" indent="-285750">
                  <a:buFont typeface="Arial" panose="020B0604020202020204" pitchFamily="34" charset="0"/>
                  <a:buChar char="•"/>
                </a:pPr>
                <a:r>
                  <a:rPr lang="it-IT" sz="1600" b="1" dirty="0" err="1">
                    <a:solidFill>
                      <a:srgbClr val="FF0000"/>
                    </a:solidFill>
                  </a:rPr>
                  <a:t>RMSprop</a:t>
                </a:r>
                <a:endParaRPr lang="it-IT" sz="1600" b="1" dirty="0">
                  <a:solidFill>
                    <a:srgbClr val="FF0000"/>
                  </a:solidFill>
                </a:endParaRPr>
              </a:p>
              <a:p>
                <a:pPr/>
                <a14:m>
                  <m:oMathPara xmlns:m="http://schemas.openxmlformats.org/officeDocument/2006/math">
                    <m:oMathParaPr>
                      <m:jc m:val="centerGroup"/>
                    </m:oMathParaPr>
                    <m:oMath xmlns:m="http://schemas.openxmlformats.org/officeDocument/2006/math">
                      <m:sSub>
                        <m:sSubPr>
                          <m:ctrlPr>
                            <a:rPr lang="it-IT" sz="1600" i="1">
                              <a:solidFill>
                                <a:schemeClr val="bg1"/>
                              </a:solidFill>
                              <a:latin typeface="Cambria Math" panose="02040503050406030204" pitchFamily="18" charset="0"/>
                            </a:rPr>
                          </m:ctrlPr>
                        </m:sSubPr>
                        <m:e>
                          <m:r>
                            <a:rPr lang="it-IT" sz="1600" i="1" smtClean="0">
                              <a:solidFill>
                                <a:schemeClr val="bg1"/>
                              </a:solidFill>
                              <a:latin typeface="Cambria Math" panose="02040503050406030204" pitchFamily="18" charset="0"/>
                              <a:ea typeface="Cambria Math" panose="02040503050406030204" pitchFamily="18" charset="0"/>
                            </a:rPr>
                            <m:t>𝜎</m:t>
                          </m:r>
                        </m:e>
                        <m:sub>
                          <m:r>
                            <a:rPr lang="it-IT" sz="1600" i="1">
                              <a:solidFill>
                                <a:schemeClr val="bg1"/>
                              </a:solidFill>
                              <a:latin typeface="Cambria Math" panose="02040503050406030204" pitchFamily="18" charset="0"/>
                            </a:rPr>
                            <m:t>𝑖𝑗</m:t>
                          </m:r>
                        </m:sub>
                      </m:sSub>
                      <m:r>
                        <a:rPr lang="it-IT" sz="1600" i="1">
                          <a:solidFill>
                            <a:schemeClr val="bg1"/>
                          </a:solidFill>
                          <a:latin typeface="Cambria Math" panose="02040503050406030204" pitchFamily="18" charset="0"/>
                        </a:rPr>
                        <m:t>=</m:t>
                      </m:r>
                      <m:f>
                        <m:fPr>
                          <m:ctrlPr>
                            <a:rPr lang="it-IT" sz="1600" i="1">
                              <a:solidFill>
                                <a:schemeClr val="bg1"/>
                              </a:solidFill>
                              <a:latin typeface="Cambria Math" panose="02040503050406030204" pitchFamily="18" charset="0"/>
                            </a:rPr>
                          </m:ctrlPr>
                        </m:fPr>
                        <m:num>
                          <m:r>
                            <a:rPr lang="it-IT" sz="1600" i="1">
                              <a:solidFill>
                                <a:schemeClr val="bg1"/>
                              </a:solidFill>
                              <a:latin typeface="Cambria Math" panose="02040503050406030204" pitchFamily="18" charset="0"/>
                            </a:rPr>
                            <m:t>1</m:t>
                          </m:r>
                        </m:num>
                        <m:den>
                          <m:r>
                            <a:rPr lang="it-IT" sz="1600" i="1">
                              <a:solidFill>
                                <a:schemeClr val="bg1"/>
                              </a:solidFill>
                              <a:latin typeface="Cambria Math" panose="02040503050406030204" pitchFamily="18" charset="0"/>
                            </a:rPr>
                            <m:t>1−</m:t>
                          </m:r>
                          <m:sSubSup>
                            <m:sSubSupPr>
                              <m:ctrlPr>
                                <a:rPr lang="it-IT" sz="1600" i="1">
                                  <a:solidFill>
                                    <a:schemeClr val="bg1"/>
                                  </a:solidFill>
                                  <a:latin typeface="Cambria Math" panose="02040503050406030204" pitchFamily="18" charset="0"/>
                                </a:rPr>
                              </m:ctrlPr>
                            </m:sSubSupPr>
                            <m:e>
                              <m:r>
                                <a:rPr lang="it-IT" sz="1600" i="1">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2</m:t>
                              </m:r>
                            </m:sub>
                            <m:sup>
                              <m:r>
                                <a:rPr lang="it-IT" sz="1600" i="1">
                                  <a:solidFill>
                                    <a:schemeClr val="bg1"/>
                                  </a:solidFill>
                                  <a:latin typeface="Cambria Math" panose="02040503050406030204" pitchFamily="18" charset="0"/>
                                </a:rPr>
                                <m:t>𝑡</m:t>
                              </m:r>
                            </m:sup>
                          </m:sSubSup>
                        </m:den>
                      </m:f>
                      <m:r>
                        <a:rPr lang="it-IT" sz="1600" i="1">
                          <a:solidFill>
                            <a:schemeClr val="bg1"/>
                          </a:solidFill>
                          <a:latin typeface="Cambria Math" panose="02040503050406030204" pitchFamily="18" charset="0"/>
                          <a:ea typeface="Cambria Math" panose="02040503050406030204" pitchFamily="18" charset="0"/>
                        </a:rPr>
                        <m:t>∙(</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2</m:t>
                          </m:r>
                        </m:sub>
                      </m:sSub>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smtClean="0">
                              <a:solidFill>
                                <a:schemeClr val="bg1"/>
                              </a:solidFill>
                              <a:latin typeface="Cambria Math" panose="02040503050406030204" pitchFamily="18" charset="0"/>
                              <a:ea typeface="Cambria Math" panose="02040503050406030204" pitchFamily="18" charset="0"/>
                            </a:rPr>
                            <m:t>𝜎</m:t>
                          </m:r>
                        </m:e>
                        <m:sub>
                          <m:r>
                            <a:rPr lang="it-IT" sz="1600" i="1">
                              <a:solidFill>
                                <a:schemeClr val="bg1"/>
                              </a:solidFill>
                              <a:latin typeface="Cambria Math" panose="02040503050406030204" pitchFamily="18" charset="0"/>
                              <a:ea typeface="Cambria Math" panose="02040503050406030204" pitchFamily="18" charset="0"/>
                            </a:rPr>
                            <m:t>𝑖𝑗</m:t>
                          </m:r>
                        </m:sub>
                      </m:sSub>
                      <m:r>
                        <a:rPr lang="it-IT" sz="1600" i="1">
                          <a:solidFill>
                            <a:schemeClr val="bg1"/>
                          </a:solidFill>
                          <a:latin typeface="Cambria Math" panose="02040503050406030204" pitchFamily="18" charset="0"/>
                          <a:ea typeface="Cambria Math" panose="02040503050406030204" pitchFamily="18" charset="0"/>
                        </a:rPr>
                        <m:t>+(1−</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2</m:t>
                          </m:r>
                        </m:sub>
                      </m:sSub>
                      <m:r>
                        <a:rPr lang="it-IT" sz="1600" i="1">
                          <a:solidFill>
                            <a:schemeClr val="bg1"/>
                          </a:solidFill>
                          <a:latin typeface="Cambria Math" panose="02040503050406030204" pitchFamily="18" charset="0"/>
                          <a:ea typeface="Cambria Math" panose="02040503050406030204" pitchFamily="18" charset="0"/>
                        </a:rPr>
                        <m:t>)</m:t>
                      </m:r>
                      <m:r>
                        <a:rPr lang="it-IT" sz="1600" i="1">
                          <a:solidFill>
                            <a:schemeClr val="bg1"/>
                          </a:solidFill>
                          <a:latin typeface="Cambria Math" panose="02040503050406030204" pitchFamily="18" charset="0"/>
                          <a:ea typeface="Cambria Math" panose="02040503050406030204" pitchFamily="18" charset="0"/>
                        </a:rPr>
                        <m:t>𝜕</m:t>
                      </m:r>
                      <m:sSubSup>
                        <m:sSubSupPr>
                          <m:ctrlPr>
                            <a:rPr lang="it-IT" sz="1600" i="1" smtClean="0">
                              <a:solidFill>
                                <a:schemeClr val="bg1"/>
                              </a:solidFill>
                              <a:latin typeface="Cambria Math" panose="02040503050406030204" pitchFamily="18" charset="0"/>
                              <a:ea typeface="Cambria Math" panose="02040503050406030204" pitchFamily="18" charset="0"/>
                            </a:rPr>
                          </m:ctrlPr>
                        </m:sSubSupPr>
                        <m:e>
                          <m:r>
                            <a:rPr lang="it-IT" sz="1600" b="0" i="1" smtClean="0">
                              <a:solidFill>
                                <a:schemeClr val="bg1"/>
                              </a:solidFill>
                              <a:latin typeface="Cambria Math" panose="02040503050406030204" pitchFamily="18" charset="0"/>
                              <a:ea typeface="Cambria Math" panose="02040503050406030204" pitchFamily="18" charset="0"/>
                            </a:rPr>
                            <m:t>𝑤</m:t>
                          </m:r>
                        </m:e>
                        <m:sub>
                          <m:r>
                            <a:rPr lang="it-IT" sz="1600" b="0" i="1" smtClean="0">
                              <a:solidFill>
                                <a:schemeClr val="bg1"/>
                              </a:solidFill>
                              <a:latin typeface="Cambria Math" panose="02040503050406030204" pitchFamily="18" charset="0"/>
                              <a:ea typeface="Cambria Math" panose="02040503050406030204" pitchFamily="18" charset="0"/>
                            </a:rPr>
                            <m:t>𝑖𝑗</m:t>
                          </m:r>
                        </m:sub>
                        <m:sup>
                          <m:r>
                            <a:rPr lang="it-IT" sz="1600" b="0" i="1" smtClean="0">
                              <a:solidFill>
                                <a:schemeClr val="bg1"/>
                              </a:solidFill>
                              <a:latin typeface="Cambria Math" panose="02040503050406030204" pitchFamily="18" charset="0"/>
                              <a:ea typeface="Cambria Math" panose="02040503050406030204" pitchFamily="18" charset="0"/>
                            </a:rPr>
                            <m:t>2</m:t>
                          </m:r>
                        </m:sup>
                      </m:sSubSup>
                      <m:r>
                        <a:rPr lang="it-IT" sz="1600" i="1">
                          <a:solidFill>
                            <a:schemeClr val="bg1"/>
                          </a:solidFill>
                          <a:latin typeface="Cambria Math" panose="02040503050406030204" pitchFamily="18" charset="0"/>
                          <a:ea typeface="Cambria Math" panose="02040503050406030204" pitchFamily="18" charset="0"/>
                        </a:rPr>
                        <m:t>)</m:t>
                      </m:r>
                    </m:oMath>
                  </m:oMathPara>
                </a14:m>
                <a:endParaRPr lang="it-IT" sz="1600" dirty="0">
                  <a:solidFill>
                    <a:schemeClr val="bg1"/>
                  </a:solidFill>
                </a:endParaRPr>
              </a:p>
              <a:p>
                <a:pPr marL="742950" lvl="1" indent="-285750">
                  <a:buFont typeface="Arial" panose="020B0604020202020204" pitchFamily="34" charset="0"/>
                  <a:buChar char="•"/>
                </a:pPr>
                <a:endParaRPr lang="it-IT" sz="1600" dirty="0">
                  <a:solidFill>
                    <a:schemeClr val="bg1"/>
                  </a:solidFill>
                </a:endParaRPr>
              </a:p>
              <a:p>
                <a:pPr marL="285750" indent="-285750">
                  <a:buFont typeface="Arial" panose="020B0604020202020204" pitchFamily="34" charset="0"/>
                  <a:buChar char="•"/>
                </a:pPr>
                <a:r>
                  <a:rPr lang="it-IT" sz="1600" b="1" dirty="0">
                    <a:solidFill>
                      <a:schemeClr val="bg1"/>
                    </a:solidFill>
                  </a:rPr>
                  <a:t>Aggiornamento dei Parametri:</a:t>
                </a:r>
                <a:r>
                  <a:rPr lang="it-IT" sz="1600" dirty="0">
                    <a:solidFill>
                      <a:schemeClr val="bg1"/>
                    </a:solidFill>
                  </a:rPr>
                  <a:t>  </a:t>
                </a:r>
              </a:p>
              <a:p>
                <a14:m>
                  <m:oMath xmlns:m="http://schemas.openxmlformats.org/officeDocument/2006/math">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𝑤</m:t>
                        </m:r>
                      </m:e>
                      <m:sub>
                        <m:r>
                          <a:rPr lang="it-IT" sz="1600" i="1">
                            <a:solidFill>
                              <a:schemeClr val="bg1"/>
                            </a:solidFill>
                            <a:latin typeface="Cambria Math" panose="02040503050406030204" pitchFamily="18" charset="0"/>
                            <a:ea typeface="Cambria Math" panose="02040503050406030204" pitchFamily="18" charset="0"/>
                          </a:rPr>
                          <m:t>𝑖𝑗</m:t>
                        </m:r>
                      </m:sub>
                    </m:sSub>
                    <m:r>
                      <a:rPr lang="it-IT" sz="1600" i="1">
                        <a:solidFill>
                          <a:schemeClr val="bg1"/>
                        </a:solidFill>
                        <a:latin typeface="Cambria Math" panose="02040503050406030204" pitchFamily="18" charset="0"/>
                        <a:ea typeface="Cambria Math" panose="02040503050406030204" pitchFamily="18" charset="0"/>
                      </a:rPr>
                      <m:t> </m:t>
                    </m:r>
                    <m:r>
                      <a:rPr lang="it-IT" sz="1600" i="1">
                        <a:solidFill>
                          <a:schemeClr val="bg1"/>
                        </a:solidFill>
                        <a:latin typeface="Cambria Math" panose="02040503050406030204" pitchFamily="18" charset="0"/>
                      </a:rPr>
                      <m:t>=</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𝑤</m:t>
                        </m:r>
                      </m:e>
                      <m:sub>
                        <m:r>
                          <a:rPr lang="it-IT" sz="1600" i="1">
                            <a:solidFill>
                              <a:schemeClr val="bg1"/>
                            </a:solidFill>
                            <a:latin typeface="Cambria Math" panose="02040503050406030204" pitchFamily="18" charset="0"/>
                            <a:ea typeface="Cambria Math" panose="02040503050406030204" pitchFamily="18" charset="0"/>
                          </a:rPr>
                          <m:t>𝑖𝑗</m:t>
                        </m:r>
                      </m:sub>
                    </m:sSub>
                    <m:r>
                      <a:rPr lang="it-IT" sz="1600" b="0" i="1" smtClean="0">
                        <a:solidFill>
                          <a:schemeClr val="bg1"/>
                        </a:solidFill>
                        <a:latin typeface="Cambria Math" panose="02040503050406030204" pitchFamily="18" charset="0"/>
                        <a:ea typeface="Cambria Math" panose="02040503050406030204" pitchFamily="18" charset="0"/>
                      </a:rPr>
                      <m:t>−</m:t>
                    </m:r>
                    <m:r>
                      <a:rPr lang="it-IT" sz="1600" b="0" i="1" smtClean="0">
                        <a:solidFill>
                          <a:schemeClr val="bg1"/>
                        </a:solidFill>
                        <a:latin typeface="Cambria Math" panose="02040503050406030204" pitchFamily="18" charset="0"/>
                        <a:ea typeface="Cambria Math" panose="02040503050406030204" pitchFamily="18" charset="0"/>
                      </a:rPr>
                      <m:t>𝛾</m:t>
                    </m:r>
                    <m:f>
                      <m:fPr>
                        <m:ctrlPr>
                          <a:rPr lang="it-IT" sz="1600" i="1">
                            <a:solidFill>
                              <a:schemeClr val="bg1"/>
                            </a:solidFill>
                            <a:latin typeface="Cambria Math" panose="02040503050406030204" pitchFamily="18" charset="0"/>
                          </a:rPr>
                        </m:ctrlPr>
                      </m:fPr>
                      <m:num>
                        <m:sSub>
                          <m:sSubPr>
                            <m:ctrlPr>
                              <a:rPr lang="it-IT" sz="1600" i="1" smtClean="0">
                                <a:solidFill>
                                  <a:srgbClr val="246CD1"/>
                                </a:solidFill>
                                <a:latin typeface="Cambria Math" panose="02040503050406030204" pitchFamily="18" charset="0"/>
                                <a:ea typeface="Cambria Math" panose="02040503050406030204" pitchFamily="18" charset="0"/>
                              </a:rPr>
                            </m:ctrlPr>
                          </m:sSubPr>
                          <m:e>
                            <m:r>
                              <a:rPr lang="it-IT" sz="1600" b="0" i="1" smtClean="0">
                                <a:solidFill>
                                  <a:srgbClr val="246CD1"/>
                                </a:solidFill>
                                <a:latin typeface="Cambria Math" panose="02040503050406030204" pitchFamily="18" charset="0"/>
                                <a:ea typeface="Cambria Math" panose="02040503050406030204" pitchFamily="18" charset="0"/>
                              </a:rPr>
                              <m:t>𝑣</m:t>
                            </m:r>
                          </m:e>
                          <m:sub>
                            <m:r>
                              <a:rPr lang="it-IT" sz="1600" i="1">
                                <a:solidFill>
                                  <a:srgbClr val="246CD1"/>
                                </a:solidFill>
                                <a:latin typeface="Cambria Math" panose="02040503050406030204" pitchFamily="18" charset="0"/>
                                <a:ea typeface="Cambria Math" panose="02040503050406030204" pitchFamily="18" charset="0"/>
                              </a:rPr>
                              <m:t>𝑖𝑗</m:t>
                            </m:r>
                          </m:sub>
                        </m:sSub>
                      </m:num>
                      <m:den>
                        <m:rad>
                          <m:radPr>
                            <m:degHide m:val="on"/>
                            <m:ctrlPr>
                              <a:rPr lang="it-IT" sz="1600" i="1" smtClean="0">
                                <a:solidFill>
                                  <a:srgbClr val="FF0000"/>
                                </a:solidFill>
                                <a:latin typeface="Cambria Math" panose="02040503050406030204" pitchFamily="18" charset="0"/>
                              </a:rPr>
                            </m:ctrlPr>
                          </m:radPr>
                          <m:deg/>
                          <m:e>
                            <m:sSub>
                              <m:sSubPr>
                                <m:ctrlPr>
                                  <a:rPr lang="it-IT" sz="1600" i="1">
                                    <a:solidFill>
                                      <a:srgbClr val="FF0000"/>
                                    </a:solidFill>
                                    <a:latin typeface="Cambria Math" panose="02040503050406030204" pitchFamily="18" charset="0"/>
                                    <a:ea typeface="Cambria Math" panose="02040503050406030204" pitchFamily="18" charset="0"/>
                                  </a:rPr>
                                </m:ctrlPr>
                              </m:sSubPr>
                              <m:e>
                                <m:r>
                                  <a:rPr lang="it-IT" sz="1600" i="1" smtClean="0">
                                    <a:solidFill>
                                      <a:srgbClr val="FF0000"/>
                                    </a:solidFill>
                                    <a:latin typeface="Cambria Math" panose="02040503050406030204" pitchFamily="18" charset="0"/>
                                    <a:ea typeface="Cambria Math" panose="02040503050406030204" pitchFamily="18" charset="0"/>
                                  </a:rPr>
                                  <m:t>𝜎</m:t>
                                </m:r>
                              </m:e>
                              <m:sub>
                                <m:r>
                                  <a:rPr lang="it-IT" sz="1600" i="1">
                                    <a:solidFill>
                                      <a:srgbClr val="FF0000"/>
                                    </a:solidFill>
                                    <a:latin typeface="Cambria Math" panose="02040503050406030204" pitchFamily="18" charset="0"/>
                                    <a:ea typeface="Cambria Math" panose="02040503050406030204" pitchFamily="18" charset="0"/>
                                  </a:rPr>
                                  <m:t>𝑖𝑗</m:t>
                                </m:r>
                              </m:sub>
                            </m:sSub>
                            <m:r>
                              <a:rPr lang="it-IT" sz="1600" b="0" i="1" smtClean="0">
                                <a:solidFill>
                                  <a:srgbClr val="FF0000"/>
                                </a:solidFill>
                                <a:latin typeface="Cambria Math" panose="02040503050406030204" pitchFamily="18" charset="0"/>
                                <a:ea typeface="Cambria Math" panose="02040503050406030204" pitchFamily="18" charset="0"/>
                              </a:rPr>
                              <m:t>+</m:t>
                            </m:r>
                            <m:r>
                              <a:rPr lang="it-IT" sz="1600" b="0" i="1" smtClean="0">
                                <a:solidFill>
                                  <a:srgbClr val="FF0000"/>
                                </a:solidFill>
                                <a:latin typeface="Cambria Math" panose="02040503050406030204" pitchFamily="18" charset="0"/>
                                <a:ea typeface="Cambria Math" panose="02040503050406030204" pitchFamily="18" charset="0"/>
                              </a:rPr>
                              <m:t>𝜖</m:t>
                            </m:r>
                          </m:e>
                        </m:rad>
                      </m:den>
                    </m:f>
                    <m:r>
                      <a:rPr lang="it-IT" sz="1600" b="0" i="1" smtClean="0">
                        <a:solidFill>
                          <a:schemeClr val="bg1"/>
                        </a:solidFill>
                        <a:latin typeface="Cambria Math" panose="02040503050406030204" pitchFamily="18" charset="0"/>
                      </a:rPr>
                      <m:t> </m:t>
                    </m:r>
                  </m:oMath>
                </a14:m>
                <a:r>
                  <a:rPr lang="it-IT" sz="1600" dirty="0">
                    <a:solidFill>
                      <a:schemeClr val="bg1"/>
                    </a:solidFill>
                  </a:rPr>
                  <a:t> </a:t>
                </a:r>
              </a:p>
              <a:p>
                <a:pPr marL="285750" indent="-285750">
                  <a:buFont typeface="Arial" panose="020B0604020202020204" pitchFamily="34" charset="0"/>
                  <a:buChar char="•"/>
                </a:pPr>
                <a:endParaRPr lang="it-IT" b="1" dirty="0">
                  <a:solidFill>
                    <a:schemeClr val="bg1"/>
                  </a:solidFill>
                </a:endParaRPr>
              </a:p>
            </p:txBody>
          </p:sp>
        </mc:Choice>
        <mc:Fallback xmlns="">
          <p:sp>
            <p:nvSpPr>
              <p:cNvPr id="3" name="CasellaDiTesto 2">
                <a:extLst>
                  <a:ext uri="{FF2B5EF4-FFF2-40B4-BE49-F238E27FC236}">
                    <a16:creationId xmlns:a16="http://schemas.microsoft.com/office/drawing/2014/main" id="{E5349EE9-F374-2D6B-6552-003CBF28C1EF}"/>
                  </a:ext>
                </a:extLst>
              </p:cNvPr>
              <p:cNvSpPr txBox="1">
                <a:spLocks noRot="1" noChangeAspect="1" noMove="1" noResize="1" noEditPoints="1" noAdjustHandles="1" noChangeArrowheads="1" noChangeShapeType="1" noTextEdit="1"/>
              </p:cNvSpPr>
              <p:nvPr/>
            </p:nvSpPr>
            <p:spPr>
              <a:xfrm>
                <a:off x="184731" y="1836987"/>
                <a:ext cx="4054759" cy="3358805"/>
              </a:xfrm>
              <a:prstGeom prst="rect">
                <a:avLst/>
              </a:prstGeom>
              <a:blipFill>
                <a:blip r:embed="rId3"/>
                <a:stretch>
                  <a:fillRect l="-3008" t="-1633"/>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9FBAFDE6-D6B6-E378-841F-80596CC5E3DF}"/>
                  </a:ext>
                </a:extLst>
              </p:cNvPr>
              <p:cNvSpPr txBox="1"/>
              <p:nvPr/>
            </p:nvSpPr>
            <p:spPr>
              <a:xfrm>
                <a:off x="7107385" y="1836987"/>
                <a:ext cx="4054759" cy="3358805"/>
              </a:xfrm>
              <a:prstGeom prst="rect">
                <a:avLst/>
              </a:prstGeom>
              <a:noFill/>
            </p:spPr>
            <p:txBody>
              <a:bodyPr wrap="square" rtlCol="0">
                <a:spAutoFit/>
              </a:bodyPr>
              <a:lstStyle/>
              <a:p>
                <a:r>
                  <a:rPr lang="it-IT" sz="2800" b="1" dirty="0">
                    <a:solidFill>
                      <a:schemeClr val="bg1"/>
                    </a:solidFill>
                  </a:rPr>
                  <a:t>AdamW</a:t>
                </a:r>
              </a:p>
              <a:p>
                <a:pPr marL="285750" indent="-285750">
                  <a:buFont typeface="Arial" panose="020B0604020202020204" pitchFamily="34" charset="0"/>
                  <a:buChar char="•"/>
                </a:pPr>
                <a:r>
                  <a:rPr lang="it-IT" sz="1600" b="1" dirty="0">
                    <a:solidFill>
                      <a:srgbClr val="246CD1"/>
                    </a:solidFill>
                  </a:rPr>
                  <a:t>Momentum</a:t>
                </a:r>
                <a:r>
                  <a:rPr lang="it-IT" sz="1600" b="1" dirty="0">
                    <a:solidFill>
                      <a:schemeClr val="bg1"/>
                    </a:solidFill>
                  </a:rPr>
                  <a:t> </a:t>
                </a:r>
              </a:p>
              <a:p>
                <a:pPr/>
                <a14:m>
                  <m:oMathPara xmlns:m="http://schemas.openxmlformats.org/officeDocument/2006/math">
                    <m:oMathParaPr>
                      <m:jc m:val="centerGroup"/>
                    </m:oMathParaPr>
                    <m:oMath xmlns:m="http://schemas.openxmlformats.org/officeDocument/2006/math">
                      <m:sSub>
                        <m:sSubPr>
                          <m:ctrlPr>
                            <a:rPr lang="it-IT" sz="1600" i="1" smtClean="0">
                              <a:solidFill>
                                <a:schemeClr val="bg1"/>
                              </a:solidFill>
                              <a:latin typeface="Cambria Math" panose="02040503050406030204" pitchFamily="18" charset="0"/>
                            </a:rPr>
                          </m:ctrlPr>
                        </m:sSubPr>
                        <m:e>
                          <m:r>
                            <a:rPr lang="it-IT" sz="1600" b="0" i="1" smtClean="0">
                              <a:solidFill>
                                <a:schemeClr val="bg1"/>
                              </a:solidFill>
                              <a:latin typeface="Cambria Math" panose="02040503050406030204" pitchFamily="18" charset="0"/>
                            </a:rPr>
                            <m:t>𝑣</m:t>
                          </m:r>
                        </m:e>
                        <m:sub>
                          <m:r>
                            <a:rPr lang="it-IT" sz="1600" b="0" i="1" smtClean="0">
                              <a:solidFill>
                                <a:schemeClr val="bg1"/>
                              </a:solidFill>
                              <a:latin typeface="Cambria Math" panose="02040503050406030204" pitchFamily="18" charset="0"/>
                            </a:rPr>
                            <m:t>𝑖𝑗</m:t>
                          </m:r>
                        </m:sub>
                      </m:sSub>
                      <m:r>
                        <a:rPr lang="it-IT" sz="1600" b="0" i="1" smtClean="0">
                          <a:solidFill>
                            <a:schemeClr val="bg1"/>
                          </a:solidFill>
                          <a:latin typeface="Cambria Math" panose="02040503050406030204" pitchFamily="18" charset="0"/>
                        </a:rPr>
                        <m:t>=</m:t>
                      </m:r>
                      <m:f>
                        <m:fPr>
                          <m:ctrlPr>
                            <a:rPr lang="it-IT" sz="1600" b="0" i="1" smtClean="0">
                              <a:solidFill>
                                <a:schemeClr val="bg1"/>
                              </a:solidFill>
                              <a:latin typeface="Cambria Math" panose="02040503050406030204" pitchFamily="18" charset="0"/>
                            </a:rPr>
                          </m:ctrlPr>
                        </m:fPr>
                        <m:num>
                          <m:r>
                            <a:rPr lang="it-IT" sz="1600" b="0" i="1" smtClean="0">
                              <a:solidFill>
                                <a:schemeClr val="bg1"/>
                              </a:solidFill>
                              <a:latin typeface="Cambria Math" panose="02040503050406030204" pitchFamily="18" charset="0"/>
                            </a:rPr>
                            <m:t>1</m:t>
                          </m:r>
                        </m:num>
                        <m:den>
                          <m:r>
                            <a:rPr lang="it-IT" sz="1600" b="0" i="1" smtClean="0">
                              <a:solidFill>
                                <a:schemeClr val="bg1"/>
                              </a:solidFill>
                              <a:latin typeface="Cambria Math" panose="02040503050406030204" pitchFamily="18" charset="0"/>
                            </a:rPr>
                            <m:t>1−</m:t>
                          </m:r>
                          <m:sSubSup>
                            <m:sSubSupPr>
                              <m:ctrlPr>
                                <a:rPr lang="it-IT" sz="1600" b="0" i="1" smtClean="0">
                                  <a:solidFill>
                                    <a:schemeClr val="bg1"/>
                                  </a:solidFill>
                                  <a:latin typeface="Cambria Math" panose="02040503050406030204" pitchFamily="18" charset="0"/>
                                </a:rPr>
                              </m:ctrlPr>
                            </m:sSubSup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rPr>
                                <m:t>1</m:t>
                              </m:r>
                            </m:sub>
                            <m:sup>
                              <m:r>
                                <a:rPr lang="it-IT" sz="1600" b="0" i="1" smtClean="0">
                                  <a:solidFill>
                                    <a:schemeClr val="bg1"/>
                                  </a:solidFill>
                                  <a:latin typeface="Cambria Math" panose="02040503050406030204" pitchFamily="18" charset="0"/>
                                </a:rPr>
                                <m:t>𝑡</m:t>
                              </m:r>
                            </m:sup>
                          </m:sSubSup>
                        </m:den>
                      </m:f>
                      <m:r>
                        <a:rPr lang="it-IT" sz="1600" b="0" i="1" smtClean="0">
                          <a:solidFill>
                            <a:schemeClr val="bg1"/>
                          </a:solidFill>
                          <a:latin typeface="Cambria Math" panose="02040503050406030204" pitchFamily="18" charset="0"/>
                          <a:ea typeface="Cambria Math" panose="02040503050406030204" pitchFamily="18" charset="0"/>
                        </a:rPr>
                        <m:t>∙(</m:t>
                      </m:r>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1</m:t>
                          </m:r>
                        </m:sub>
                      </m:sSub>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𝑣</m:t>
                          </m:r>
                        </m:e>
                        <m:sub>
                          <m:r>
                            <a:rPr lang="it-IT" sz="1600" b="0" i="1" smtClean="0">
                              <a:solidFill>
                                <a:schemeClr val="bg1"/>
                              </a:solidFill>
                              <a:latin typeface="Cambria Math" panose="02040503050406030204" pitchFamily="18" charset="0"/>
                              <a:ea typeface="Cambria Math" panose="02040503050406030204" pitchFamily="18" charset="0"/>
                            </a:rPr>
                            <m:t>𝑖𝑗</m:t>
                          </m:r>
                        </m:sub>
                      </m:sSub>
                      <m:r>
                        <a:rPr lang="it-IT" sz="1600" b="0" i="1" smtClean="0">
                          <a:solidFill>
                            <a:schemeClr val="bg1"/>
                          </a:solidFill>
                          <a:latin typeface="Cambria Math" panose="02040503050406030204" pitchFamily="18" charset="0"/>
                          <a:ea typeface="Cambria Math" panose="02040503050406030204" pitchFamily="18" charset="0"/>
                        </a:rPr>
                        <m:t>+(1−</m:t>
                      </m:r>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1</m:t>
                          </m:r>
                        </m:sub>
                      </m:sSub>
                      <m:r>
                        <a:rPr lang="it-IT" sz="1600" b="0" i="1" smtClean="0">
                          <a:solidFill>
                            <a:schemeClr val="bg1"/>
                          </a:solidFill>
                          <a:latin typeface="Cambria Math" panose="02040503050406030204" pitchFamily="18" charset="0"/>
                          <a:ea typeface="Cambria Math" panose="02040503050406030204" pitchFamily="18" charset="0"/>
                        </a:rPr>
                        <m:t>)</m:t>
                      </m:r>
                      <m:r>
                        <a:rPr lang="it-IT" sz="1600" b="0" i="1" smtClean="0">
                          <a:solidFill>
                            <a:schemeClr val="bg1"/>
                          </a:solidFill>
                          <a:latin typeface="Cambria Math" panose="02040503050406030204" pitchFamily="18" charset="0"/>
                          <a:ea typeface="Cambria Math" panose="02040503050406030204" pitchFamily="18" charset="0"/>
                        </a:rPr>
                        <m:t>𝜕</m:t>
                      </m:r>
                      <m:sSub>
                        <m:sSubPr>
                          <m:ctrlPr>
                            <a:rPr lang="it-IT" sz="1600" b="0" i="1" smtClean="0">
                              <a:solidFill>
                                <a:schemeClr val="bg1"/>
                              </a:solidFill>
                              <a:latin typeface="Cambria Math" panose="02040503050406030204" pitchFamily="18" charset="0"/>
                              <a:ea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𝑤</m:t>
                          </m:r>
                        </m:e>
                        <m:sub>
                          <m:r>
                            <a:rPr lang="it-IT" sz="1600" b="0" i="1" smtClean="0">
                              <a:solidFill>
                                <a:schemeClr val="bg1"/>
                              </a:solidFill>
                              <a:latin typeface="Cambria Math" panose="02040503050406030204" pitchFamily="18" charset="0"/>
                              <a:ea typeface="Cambria Math" panose="02040503050406030204" pitchFamily="18" charset="0"/>
                            </a:rPr>
                            <m:t>𝑖𝑗</m:t>
                          </m:r>
                        </m:sub>
                      </m:sSub>
                      <m:r>
                        <a:rPr lang="it-IT" sz="1600" b="0" i="1" smtClean="0">
                          <a:solidFill>
                            <a:schemeClr val="bg1"/>
                          </a:solidFill>
                          <a:latin typeface="Cambria Math" panose="02040503050406030204" pitchFamily="18" charset="0"/>
                          <a:ea typeface="Cambria Math" panose="02040503050406030204" pitchFamily="18" charset="0"/>
                        </a:rPr>
                        <m:t>)</m:t>
                      </m:r>
                    </m:oMath>
                  </m:oMathPara>
                </a14:m>
                <a:endParaRPr lang="it-IT" sz="1600" dirty="0">
                  <a:solidFill>
                    <a:schemeClr val="bg1"/>
                  </a:solidFill>
                </a:endParaRPr>
              </a:p>
              <a:p>
                <a:pPr marL="285750" indent="-285750">
                  <a:buFont typeface="Arial" panose="020B0604020202020204" pitchFamily="34" charset="0"/>
                  <a:buChar char="•"/>
                </a:pPr>
                <a:r>
                  <a:rPr lang="it-IT" sz="1600" b="1" dirty="0" err="1">
                    <a:solidFill>
                      <a:srgbClr val="FF0000"/>
                    </a:solidFill>
                  </a:rPr>
                  <a:t>RMSprop</a:t>
                </a:r>
                <a:endParaRPr lang="it-IT" sz="1600" b="1" dirty="0">
                  <a:solidFill>
                    <a:srgbClr val="FF0000"/>
                  </a:solidFill>
                </a:endParaRPr>
              </a:p>
              <a:p>
                <a:pPr/>
                <a14:m>
                  <m:oMathPara xmlns:m="http://schemas.openxmlformats.org/officeDocument/2006/math">
                    <m:oMathParaPr>
                      <m:jc m:val="centerGroup"/>
                    </m:oMathParaPr>
                    <m:oMath xmlns:m="http://schemas.openxmlformats.org/officeDocument/2006/math">
                      <m:sSub>
                        <m:sSubPr>
                          <m:ctrlPr>
                            <a:rPr lang="it-IT" sz="1600" i="1">
                              <a:solidFill>
                                <a:schemeClr val="bg1"/>
                              </a:solidFill>
                              <a:latin typeface="Cambria Math" panose="02040503050406030204" pitchFamily="18" charset="0"/>
                            </a:rPr>
                          </m:ctrlPr>
                        </m:sSubPr>
                        <m:e>
                          <m:r>
                            <a:rPr lang="it-IT" sz="1600" i="1" smtClean="0">
                              <a:solidFill>
                                <a:schemeClr val="bg1"/>
                              </a:solidFill>
                              <a:latin typeface="Cambria Math" panose="02040503050406030204" pitchFamily="18" charset="0"/>
                              <a:ea typeface="Cambria Math" panose="02040503050406030204" pitchFamily="18" charset="0"/>
                            </a:rPr>
                            <m:t>𝜎</m:t>
                          </m:r>
                        </m:e>
                        <m:sub>
                          <m:r>
                            <a:rPr lang="it-IT" sz="1600" i="1">
                              <a:solidFill>
                                <a:schemeClr val="bg1"/>
                              </a:solidFill>
                              <a:latin typeface="Cambria Math" panose="02040503050406030204" pitchFamily="18" charset="0"/>
                            </a:rPr>
                            <m:t>𝑖𝑗</m:t>
                          </m:r>
                        </m:sub>
                      </m:sSub>
                      <m:r>
                        <a:rPr lang="it-IT" sz="1600" i="1">
                          <a:solidFill>
                            <a:schemeClr val="bg1"/>
                          </a:solidFill>
                          <a:latin typeface="Cambria Math" panose="02040503050406030204" pitchFamily="18" charset="0"/>
                        </a:rPr>
                        <m:t>=</m:t>
                      </m:r>
                      <m:f>
                        <m:fPr>
                          <m:ctrlPr>
                            <a:rPr lang="it-IT" sz="1600" i="1">
                              <a:solidFill>
                                <a:schemeClr val="bg1"/>
                              </a:solidFill>
                              <a:latin typeface="Cambria Math" panose="02040503050406030204" pitchFamily="18" charset="0"/>
                            </a:rPr>
                          </m:ctrlPr>
                        </m:fPr>
                        <m:num>
                          <m:r>
                            <a:rPr lang="it-IT" sz="1600" i="1">
                              <a:solidFill>
                                <a:schemeClr val="bg1"/>
                              </a:solidFill>
                              <a:latin typeface="Cambria Math" panose="02040503050406030204" pitchFamily="18" charset="0"/>
                            </a:rPr>
                            <m:t>1</m:t>
                          </m:r>
                        </m:num>
                        <m:den>
                          <m:r>
                            <a:rPr lang="it-IT" sz="1600" i="1">
                              <a:solidFill>
                                <a:schemeClr val="bg1"/>
                              </a:solidFill>
                              <a:latin typeface="Cambria Math" panose="02040503050406030204" pitchFamily="18" charset="0"/>
                            </a:rPr>
                            <m:t>1−</m:t>
                          </m:r>
                          <m:sSubSup>
                            <m:sSubSupPr>
                              <m:ctrlPr>
                                <a:rPr lang="it-IT" sz="1600" i="1">
                                  <a:solidFill>
                                    <a:schemeClr val="bg1"/>
                                  </a:solidFill>
                                  <a:latin typeface="Cambria Math" panose="02040503050406030204" pitchFamily="18" charset="0"/>
                                </a:rPr>
                              </m:ctrlPr>
                            </m:sSubSupPr>
                            <m:e>
                              <m:r>
                                <a:rPr lang="it-IT" sz="1600" i="1">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2</m:t>
                              </m:r>
                            </m:sub>
                            <m:sup>
                              <m:r>
                                <a:rPr lang="it-IT" sz="1600" i="1">
                                  <a:solidFill>
                                    <a:schemeClr val="bg1"/>
                                  </a:solidFill>
                                  <a:latin typeface="Cambria Math" panose="02040503050406030204" pitchFamily="18" charset="0"/>
                                </a:rPr>
                                <m:t>𝑡</m:t>
                              </m:r>
                            </m:sup>
                          </m:sSubSup>
                        </m:den>
                      </m:f>
                      <m:r>
                        <a:rPr lang="it-IT" sz="1600" i="1">
                          <a:solidFill>
                            <a:schemeClr val="bg1"/>
                          </a:solidFill>
                          <a:latin typeface="Cambria Math" panose="02040503050406030204" pitchFamily="18" charset="0"/>
                          <a:ea typeface="Cambria Math" panose="02040503050406030204" pitchFamily="18" charset="0"/>
                        </a:rPr>
                        <m:t>∙(</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2</m:t>
                          </m:r>
                        </m:sub>
                      </m:sSub>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smtClean="0">
                              <a:solidFill>
                                <a:schemeClr val="bg1"/>
                              </a:solidFill>
                              <a:latin typeface="Cambria Math" panose="02040503050406030204" pitchFamily="18" charset="0"/>
                              <a:ea typeface="Cambria Math" panose="02040503050406030204" pitchFamily="18" charset="0"/>
                            </a:rPr>
                            <m:t>𝜎</m:t>
                          </m:r>
                        </m:e>
                        <m:sub>
                          <m:r>
                            <a:rPr lang="it-IT" sz="1600" i="1">
                              <a:solidFill>
                                <a:schemeClr val="bg1"/>
                              </a:solidFill>
                              <a:latin typeface="Cambria Math" panose="02040503050406030204" pitchFamily="18" charset="0"/>
                              <a:ea typeface="Cambria Math" panose="02040503050406030204" pitchFamily="18" charset="0"/>
                            </a:rPr>
                            <m:t>𝑖𝑗</m:t>
                          </m:r>
                        </m:sub>
                      </m:sSub>
                      <m:r>
                        <a:rPr lang="it-IT" sz="1600" i="1">
                          <a:solidFill>
                            <a:schemeClr val="bg1"/>
                          </a:solidFill>
                          <a:latin typeface="Cambria Math" panose="02040503050406030204" pitchFamily="18" charset="0"/>
                          <a:ea typeface="Cambria Math" panose="02040503050406030204" pitchFamily="18" charset="0"/>
                        </a:rPr>
                        <m:t>+(1−</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ea typeface="Cambria Math" panose="02040503050406030204" pitchFamily="18" charset="0"/>
                            </a:rPr>
                            <m:t>2</m:t>
                          </m:r>
                        </m:sub>
                      </m:sSub>
                      <m:r>
                        <a:rPr lang="it-IT" sz="1600" i="1">
                          <a:solidFill>
                            <a:schemeClr val="bg1"/>
                          </a:solidFill>
                          <a:latin typeface="Cambria Math" panose="02040503050406030204" pitchFamily="18" charset="0"/>
                          <a:ea typeface="Cambria Math" panose="02040503050406030204" pitchFamily="18" charset="0"/>
                        </a:rPr>
                        <m:t>)</m:t>
                      </m:r>
                      <m:r>
                        <a:rPr lang="it-IT" sz="1600" i="1">
                          <a:solidFill>
                            <a:schemeClr val="bg1"/>
                          </a:solidFill>
                          <a:latin typeface="Cambria Math" panose="02040503050406030204" pitchFamily="18" charset="0"/>
                          <a:ea typeface="Cambria Math" panose="02040503050406030204" pitchFamily="18" charset="0"/>
                        </a:rPr>
                        <m:t>𝜕</m:t>
                      </m:r>
                      <m:sSubSup>
                        <m:sSubSupPr>
                          <m:ctrlPr>
                            <a:rPr lang="it-IT" sz="1600" i="1" smtClean="0">
                              <a:solidFill>
                                <a:schemeClr val="bg1"/>
                              </a:solidFill>
                              <a:latin typeface="Cambria Math" panose="02040503050406030204" pitchFamily="18" charset="0"/>
                              <a:ea typeface="Cambria Math" panose="02040503050406030204" pitchFamily="18" charset="0"/>
                            </a:rPr>
                          </m:ctrlPr>
                        </m:sSubSupPr>
                        <m:e>
                          <m:r>
                            <a:rPr lang="it-IT" sz="1600" b="0" i="1" smtClean="0">
                              <a:solidFill>
                                <a:schemeClr val="bg1"/>
                              </a:solidFill>
                              <a:latin typeface="Cambria Math" panose="02040503050406030204" pitchFamily="18" charset="0"/>
                              <a:ea typeface="Cambria Math" panose="02040503050406030204" pitchFamily="18" charset="0"/>
                            </a:rPr>
                            <m:t>𝑤</m:t>
                          </m:r>
                        </m:e>
                        <m:sub>
                          <m:r>
                            <a:rPr lang="it-IT" sz="1600" b="0" i="1" smtClean="0">
                              <a:solidFill>
                                <a:schemeClr val="bg1"/>
                              </a:solidFill>
                              <a:latin typeface="Cambria Math" panose="02040503050406030204" pitchFamily="18" charset="0"/>
                              <a:ea typeface="Cambria Math" panose="02040503050406030204" pitchFamily="18" charset="0"/>
                            </a:rPr>
                            <m:t>𝑖𝑗</m:t>
                          </m:r>
                        </m:sub>
                        <m:sup>
                          <m:r>
                            <a:rPr lang="it-IT" sz="1600" b="0" i="1" smtClean="0">
                              <a:solidFill>
                                <a:schemeClr val="bg1"/>
                              </a:solidFill>
                              <a:latin typeface="Cambria Math" panose="02040503050406030204" pitchFamily="18" charset="0"/>
                              <a:ea typeface="Cambria Math" panose="02040503050406030204" pitchFamily="18" charset="0"/>
                            </a:rPr>
                            <m:t>2</m:t>
                          </m:r>
                        </m:sup>
                      </m:sSubSup>
                      <m:r>
                        <a:rPr lang="it-IT" sz="1600" i="1">
                          <a:solidFill>
                            <a:schemeClr val="bg1"/>
                          </a:solidFill>
                          <a:latin typeface="Cambria Math" panose="02040503050406030204" pitchFamily="18" charset="0"/>
                          <a:ea typeface="Cambria Math" panose="02040503050406030204" pitchFamily="18" charset="0"/>
                        </a:rPr>
                        <m:t>)</m:t>
                      </m:r>
                    </m:oMath>
                  </m:oMathPara>
                </a14:m>
                <a:endParaRPr lang="it-IT" sz="1600" dirty="0">
                  <a:solidFill>
                    <a:schemeClr val="bg1"/>
                  </a:solidFill>
                </a:endParaRPr>
              </a:p>
              <a:p>
                <a:pPr marL="742950" lvl="1" indent="-285750">
                  <a:buFont typeface="Arial" panose="020B0604020202020204" pitchFamily="34" charset="0"/>
                  <a:buChar char="•"/>
                </a:pPr>
                <a:endParaRPr lang="it-IT" sz="1600" dirty="0">
                  <a:solidFill>
                    <a:schemeClr val="bg1"/>
                  </a:solidFill>
                </a:endParaRPr>
              </a:p>
              <a:p>
                <a:pPr marL="285750" indent="-285750">
                  <a:buFont typeface="Arial" panose="020B0604020202020204" pitchFamily="34" charset="0"/>
                  <a:buChar char="•"/>
                </a:pPr>
                <a:r>
                  <a:rPr lang="it-IT" sz="1600" b="1" dirty="0">
                    <a:solidFill>
                      <a:schemeClr val="bg1"/>
                    </a:solidFill>
                  </a:rPr>
                  <a:t>Aggiornamento dei Parametri:</a:t>
                </a:r>
                <a:r>
                  <a:rPr lang="it-IT" sz="1600" dirty="0">
                    <a:solidFill>
                      <a:schemeClr val="bg1"/>
                    </a:solidFill>
                  </a:rPr>
                  <a:t>  </a:t>
                </a:r>
              </a:p>
              <a:p>
                <a:pPr/>
                <a14:m>
                  <m:oMathPara xmlns:m="http://schemas.openxmlformats.org/officeDocument/2006/math">
                    <m:oMathParaPr>
                      <m:jc m:val="centerGroup"/>
                    </m:oMathParaPr>
                    <m:oMath xmlns:m="http://schemas.openxmlformats.org/officeDocument/2006/math">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𝑤</m:t>
                          </m:r>
                        </m:e>
                        <m:sub>
                          <m:r>
                            <a:rPr lang="it-IT" sz="1600" i="1">
                              <a:solidFill>
                                <a:schemeClr val="bg1"/>
                              </a:solidFill>
                              <a:latin typeface="Cambria Math" panose="02040503050406030204" pitchFamily="18" charset="0"/>
                              <a:ea typeface="Cambria Math" panose="02040503050406030204" pitchFamily="18" charset="0"/>
                            </a:rPr>
                            <m:t>𝑖𝑗</m:t>
                          </m:r>
                        </m:sub>
                      </m:sSub>
                      <m:r>
                        <a:rPr lang="it-IT" sz="1600" i="1">
                          <a:solidFill>
                            <a:schemeClr val="bg1"/>
                          </a:solidFill>
                          <a:latin typeface="Cambria Math" panose="02040503050406030204" pitchFamily="18" charset="0"/>
                          <a:ea typeface="Cambria Math" panose="02040503050406030204" pitchFamily="18" charset="0"/>
                        </a:rPr>
                        <m:t> </m:t>
                      </m:r>
                      <m:r>
                        <a:rPr lang="it-IT" sz="1600" i="1">
                          <a:solidFill>
                            <a:schemeClr val="bg1"/>
                          </a:solidFill>
                          <a:latin typeface="Cambria Math" panose="02040503050406030204" pitchFamily="18" charset="0"/>
                        </a:rPr>
                        <m:t>=</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𝑤</m:t>
                          </m:r>
                        </m:e>
                        <m:sub>
                          <m:r>
                            <a:rPr lang="it-IT" sz="1600" i="1">
                              <a:solidFill>
                                <a:schemeClr val="bg1"/>
                              </a:solidFill>
                              <a:latin typeface="Cambria Math" panose="02040503050406030204" pitchFamily="18" charset="0"/>
                              <a:ea typeface="Cambria Math" panose="02040503050406030204" pitchFamily="18" charset="0"/>
                            </a:rPr>
                            <m:t>𝑖𝑗</m:t>
                          </m:r>
                        </m:sub>
                      </m:sSub>
                      <m:r>
                        <a:rPr lang="it-IT" sz="1600" b="0" i="1" smtClean="0">
                          <a:solidFill>
                            <a:schemeClr val="bg1"/>
                          </a:solidFill>
                          <a:latin typeface="Cambria Math" panose="02040503050406030204" pitchFamily="18" charset="0"/>
                          <a:ea typeface="Cambria Math" panose="02040503050406030204" pitchFamily="18" charset="0"/>
                        </a:rPr>
                        <m:t>−</m:t>
                      </m:r>
                      <m:r>
                        <a:rPr lang="it-IT" sz="1600" b="0" i="1" smtClean="0">
                          <a:solidFill>
                            <a:schemeClr val="bg1"/>
                          </a:solidFill>
                          <a:latin typeface="Cambria Math" panose="02040503050406030204" pitchFamily="18" charset="0"/>
                          <a:ea typeface="Cambria Math" panose="02040503050406030204" pitchFamily="18" charset="0"/>
                        </a:rPr>
                        <m:t>𝛾</m:t>
                      </m:r>
                      <m:f>
                        <m:fPr>
                          <m:ctrlPr>
                            <a:rPr lang="it-IT" sz="1600" i="1">
                              <a:solidFill>
                                <a:schemeClr val="bg1"/>
                              </a:solidFill>
                              <a:latin typeface="Cambria Math" panose="02040503050406030204" pitchFamily="18" charset="0"/>
                            </a:rPr>
                          </m:ctrlPr>
                        </m:fPr>
                        <m:num>
                          <m:sSub>
                            <m:sSubPr>
                              <m:ctrlPr>
                                <a:rPr lang="it-IT" sz="1600" i="1" smtClean="0">
                                  <a:solidFill>
                                    <a:srgbClr val="246CD1"/>
                                  </a:solidFill>
                                  <a:latin typeface="Cambria Math" panose="02040503050406030204" pitchFamily="18" charset="0"/>
                                  <a:ea typeface="Cambria Math" panose="02040503050406030204" pitchFamily="18" charset="0"/>
                                </a:rPr>
                              </m:ctrlPr>
                            </m:sSubPr>
                            <m:e>
                              <m:r>
                                <a:rPr lang="it-IT" sz="1600" b="0" i="1" smtClean="0">
                                  <a:solidFill>
                                    <a:srgbClr val="246CD1"/>
                                  </a:solidFill>
                                  <a:latin typeface="Cambria Math" panose="02040503050406030204" pitchFamily="18" charset="0"/>
                                  <a:ea typeface="Cambria Math" panose="02040503050406030204" pitchFamily="18" charset="0"/>
                                </a:rPr>
                                <m:t>𝑣</m:t>
                              </m:r>
                            </m:e>
                            <m:sub>
                              <m:r>
                                <a:rPr lang="it-IT" sz="1600" i="1">
                                  <a:solidFill>
                                    <a:srgbClr val="246CD1"/>
                                  </a:solidFill>
                                  <a:latin typeface="Cambria Math" panose="02040503050406030204" pitchFamily="18" charset="0"/>
                                  <a:ea typeface="Cambria Math" panose="02040503050406030204" pitchFamily="18" charset="0"/>
                                </a:rPr>
                                <m:t>𝑖𝑗</m:t>
                              </m:r>
                            </m:sub>
                          </m:sSub>
                        </m:num>
                        <m:den>
                          <m:rad>
                            <m:radPr>
                              <m:degHide m:val="on"/>
                              <m:ctrlPr>
                                <a:rPr lang="it-IT" sz="1600" i="1" smtClean="0">
                                  <a:solidFill>
                                    <a:srgbClr val="FF0000"/>
                                  </a:solidFill>
                                  <a:latin typeface="Cambria Math" panose="02040503050406030204" pitchFamily="18" charset="0"/>
                                </a:rPr>
                              </m:ctrlPr>
                            </m:radPr>
                            <m:deg/>
                            <m:e>
                              <m:sSub>
                                <m:sSubPr>
                                  <m:ctrlPr>
                                    <a:rPr lang="it-IT" sz="1600" i="1">
                                      <a:solidFill>
                                        <a:srgbClr val="FF0000"/>
                                      </a:solidFill>
                                      <a:latin typeface="Cambria Math" panose="02040503050406030204" pitchFamily="18" charset="0"/>
                                      <a:ea typeface="Cambria Math" panose="02040503050406030204" pitchFamily="18" charset="0"/>
                                    </a:rPr>
                                  </m:ctrlPr>
                                </m:sSubPr>
                                <m:e>
                                  <m:r>
                                    <a:rPr lang="it-IT" sz="1600" i="1" smtClean="0">
                                      <a:solidFill>
                                        <a:srgbClr val="FF0000"/>
                                      </a:solidFill>
                                      <a:latin typeface="Cambria Math" panose="02040503050406030204" pitchFamily="18" charset="0"/>
                                      <a:ea typeface="Cambria Math" panose="02040503050406030204" pitchFamily="18" charset="0"/>
                                    </a:rPr>
                                    <m:t>𝜎</m:t>
                                  </m:r>
                                </m:e>
                                <m:sub>
                                  <m:r>
                                    <a:rPr lang="it-IT" sz="1600" i="1">
                                      <a:solidFill>
                                        <a:srgbClr val="FF0000"/>
                                      </a:solidFill>
                                      <a:latin typeface="Cambria Math" panose="02040503050406030204" pitchFamily="18" charset="0"/>
                                      <a:ea typeface="Cambria Math" panose="02040503050406030204" pitchFamily="18" charset="0"/>
                                    </a:rPr>
                                    <m:t>𝑖𝑗</m:t>
                                  </m:r>
                                </m:sub>
                              </m:sSub>
                              <m:r>
                                <a:rPr lang="it-IT" sz="1600" b="0" i="1" smtClean="0">
                                  <a:solidFill>
                                    <a:srgbClr val="FF0000"/>
                                  </a:solidFill>
                                  <a:latin typeface="Cambria Math" panose="02040503050406030204" pitchFamily="18" charset="0"/>
                                  <a:ea typeface="Cambria Math" panose="02040503050406030204" pitchFamily="18" charset="0"/>
                                </a:rPr>
                                <m:t>+</m:t>
                              </m:r>
                              <m:r>
                                <a:rPr lang="it-IT" sz="1600" b="0" i="1" smtClean="0">
                                  <a:solidFill>
                                    <a:srgbClr val="FF0000"/>
                                  </a:solidFill>
                                  <a:latin typeface="Cambria Math" panose="02040503050406030204" pitchFamily="18" charset="0"/>
                                  <a:ea typeface="Cambria Math" panose="02040503050406030204" pitchFamily="18" charset="0"/>
                                </a:rPr>
                                <m:t>𝜖</m:t>
                              </m:r>
                            </m:e>
                          </m:rad>
                        </m:den>
                      </m:f>
                      <m:r>
                        <a:rPr lang="it-IT" sz="1600" b="0" i="1" smtClean="0">
                          <a:solidFill>
                            <a:schemeClr val="bg1"/>
                          </a:solidFill>
                          <a:latin typeface="Cambria Math" panose="02040503050406030204" pitchFamily="18" charset="0"/>
                        </a:rPr>
                        <m:t> − </m:t>
                      </m:r>
                      <m:r>
                        <a:rPr lang="it-IT" sz="1600" b="0" i="1" smtClean="0">
                          <a:solidFill>
                            <a:schemeClr val="bg1"/>
                          </a:solidFill>
                          <a:latin typeface="Cambria Math" panose="02040503050406030204" pitchFamily="18" charset="0"/>
                          <a:ea typeface="Cambria Math" panose="02040503050406030204" pitchFamily="18" charset="0"/>
                        </a:rPr>
                        <m:t>𝛾</m:t>
                      </m:r>
                      <m:r>
                        <a:rPr lang="it-IT" sz="1600" b="0" i="1" smtClean="0">
                          <a:solidFill>
                            <a:srgbClr val="00B050"/>
                          </a:solidFill>
                          <a:latin typeface="Cambria Math" panose="02040503050406030204" pitchFamily="18" charset="0"/>
                          <a:ea typeface="Cambria Math" panose="02040503050406030204" pitchFamily="18" charset="0"/>
                        </a:rPr>
                        <m:t>𝜑</m:t>
                      </m:r>
                      <m:sSub>
                        <m:sSubPr>
                          <m:ctrlPr>
                            <a:rPr lang="it-IT" sz="1600" i="1">
                              <a:solidFill>
                                <a:schemeClr val="bg1"/>
                              </a:solidFill>
                              <a:latin typeface="Cambria Math" panose="02040503050406030204" pitchFamily="18" charset="0"/>
                              <a:ea typeface="Cambria Math" panose="02040503050406030204" pitchFamily="18" charset="0"/>
                            </a:rPr>
                          </m:ctrlPr>
                        </m:sSubPr>
                        <m:e>
                          <m:r>
                            <a:rPr lang="it-IT" sz="1600" i="1">
                              <a:solidFill>
                                <a:schemeClr val="bg1"/>
                              </a:solidFill>
                              <a:latin typeface="Cambria Math" panose="02040503050406030204" pitchFamily="18" charset="0"/>
                              <a:ea typeface="Cambria Math" panose="02040503050406030204" pitchFamily="18" charset="0"/>
                            </a:rPr>
                            <m:t>𝑤</m:t>
                          </m:r>
                        </m:e>
                        <m:sub>
                          <m:r>
                            <a:rPr lang="it-IT" sz="1600" i="1">
                              <a:solidFill>
                                <a:schemeClr val="bg1"/>
                              </a:solidFill>
                              <a:latin typeface="Cambria Math" panose="02040503050406030204" pitchFamily="18" charset="0"/>
                              <a:ea typeface="Cambria Math" panose="02040503050406030204" pitchFamily="18" charset="0"/>
                            </a:rPr>
                            <m:t>𝑖𝑗</m:t>
                          </m:r>
                        </m:sub>
                      </m:sSub>
                    </m:oMath>
                  </m:oMathPara>
                </a14:m>
                <a:endParaRPr lang="it-IT" sz="1600" dirty="0">
                  <a:solidFill>
                    <a:schemeClr val="bg1"/>
                  </a:solidFill>
                </a:endParaRPr>
              </a:p>
              <a:p>
                <a:pPr marL="285750" indent="-285750">
                  <a:buFont typeface="Arial" panose="020B0604020202020204" pitchFamily="34" charset="0"/>
                  <a:buChar char="•"/>
                </a:pPr>
                <a:endParaRPr lang="it-IT" b="1" dirty="0">
                  <a:solidFill>
                    <a:schemeClr val="bg1"/>
                  </a:solidFill>
                </a:endParaRPr>
              </a:p>
            </p:txBody>
          </p:sp>
        </mc:Choice>
        <mc:Fallback xmlns="">
          <p:sp>
            <p:nvSpPr>
              <p:cNvPr id="6" name="CasellaDiTesto 5">
                <a:extLst>
                  <a:ext uri="{FF2B5EF4-FFF2-40B4-BE49-F238E27FC236}">
                    <a16:creationId xmlns:a16="http://schemas.microsoft.com/office/drawing/2014/main" id="{9FBAFDE6-D6B6-E378-841F-80596CC5E3DF}"/>
                  </a:ext>
                </a:extLst>
              </p:cNvPr>
              <p:cNvSpPr txBox="1">
                <a:spLocks noRot="1" noChangeAspect="1" noMove="1" noResize="1" noEditPoints="1" noAdjustHandles="1" noChangeArrowheads="1" noChangeShapeType="1" noTextEdit="1"/>
              </p:cNvSpPr>
              <p:nvPr/>
            </p:nvSpPr>
            <p:spPr>
              <a:xfrm>
                <a:off x="7107385" y="1836987"/>
                <a:ext cx="4054759" cy="3358805"/>
              </a:xfrm>
              <a:prstGeom prst="rect">
                <a:avLst/>
              </a:prstGeom>
              <a:blipFill>
                <a:blip r:embed="rId4"/>
                <a:stretch>
                  <a:fillRect l="-3158" t="-1633"/>
                </a:stretch>
              </a:blipFill>
            </p:spPr>
            <p:txBody>
              <a:bodyPr/>
              <a:lstStyle/>
              <a:p>
                <a:r>
                  <a:rPr lang="it-IT">
                    <a:noFill/>
                  </a:rPr>
                  <a:t> </a:t>
                </a:r>
              </a:p>
            </p:txBody>
          </p:sp>
        </mc:Fallback>
      </mc:AlternateContent>
      <p:cxnSp>
        <p:nvCxnSpPr>
          <p:cNvPr id="10" name="Connettore 2 9">
            <a:extLst>
              <a:ext uri="{FF2B5EF4-FFF2-40B4-BE49-F238E27FC236}">
                <a16:creationId xmlns:a16="http://schemas.microsoft.com/office/drawing/2014/main" id="{D6AB47A0-879A-421E-2C02-203BD9B076F8}"/>
              </a:ext>
            </a:extLst>
          </p:cNvPr>
          <p:cNvCxnSpPr>
            <a:cxnSpLocks/>
          </p:cNvCxnSpPr>
          <p:nvPr/>
        </p:nvCxnSpPr>
        <p:spPr>
          <a:xfrm flipH="1">
            <a:off x="9458036" y="4692073"/>
            <a:ext cx="720437" cy="683491"/>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4" name="CasellaDiTesto 13">
            <a:extLst>
              <a:ext uri="{FF2B5EF4-FFF2-40B4-BE49-F238E27FC236}">
                <a16:creationId xmlns:a16="http://schemas.microsoft.com/office/drawing/2014/main" id="{EBB752D8-1345-79D9-F855-B6857A964211}"/>
              </a:ext>
            </a:extLst>
          </p:cNvPr>
          <p:cNvSpPr txBox="1"/>
          <p:nvPr/>
        </p:nvSpPr>
        <p:spPr>
          <a:xfrm>
            <a:off x="7666181" y="5366328"/>
            <a:ext cx="3768437" cy="923330"/>
          </a:xfrm>
          <a:prstGeom prst="rect">
            <a:avLst/>
          </a:prstGeom>
          <a:noFill/>
        </p:spPr>
        <p:txBody>
          <a:bodyPr wrap="square" rtlCol="0">
            <a:spAutoFit/>
          </a:bodyPr>
          <a:lstStyle/>
          <a:p>
            <a:r>
              <a:rPr lang="it-IT" dirty="0">
                <a:solidFill>
                  <a:srgbClr val="00B050"/>
                </a:solidFill>
              </a:rPr>
              <a:t>Tasso di weight </a:t>
            </a:r>
            <a:r>
              <a:rPr lang="it-IT" dirty="0" err="1">
                <a:solidFill>
                  <a:srgbClr val="00B050"/>
                </a:solidFill>
              </a:rPr>
              <a:t>decay</a:t>
            </a:r>
            <a:r>
              <a:rPr lang="it-IT" dirty="0">
                <a:solidFill>
                  <a:schemeClr val="bg1"/>
                </a:solidFill>
              </a:rPr>
              <a:t>, più il valore del parametro aumenta più la correzione sarà aggressiva</a:t>
            </a:r>
            <a:endParaRPr lang="it-IT" dirty="0">
              <a:solidFill>
                <a:srgbClr val="00B050"/>
              </a:solidFill>
            </a:endParaRPr>
          </a:p>
        </p:txBody>
      </p:sp>
    </p:spTree>
    <p:extLst>
      <p:ext uri="{BB962C8B-B14F-4D97-AF65-F5344CB8AC3E}">
        <p14:creationId xmlns:p14="http://schemas.microsoft.com/office/powerpoint/2010/main" val="1212692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26</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Sentiment Analysis	   			Risultati</a:t>
            </a:r>
          </a:p>
        </p:txBody>
      </p:sp>
      <p:sp>
        <p:nvSpPr>
          <p:cNvPr id="29" name="Rectangle 2">
            <a:extLst>
              <a:ext uri="{FF2B5EF4-FFF2-40B4-BE49-F238E27FC236}">
                <a16:creationId xmlns:a16="http://schemas.microsoft.com/office/drawing/2014/main" id="{B2B21ABB-E34B-977D-B001-15FB8B7012E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pic>
        <p:nvPicPr>
          <p:cNvPr id="6" name="Immagine 5" descr="Immagine che contiene testo, schermata, Carattere, nero&#10;&#10;Descrizione generata automaticamente">
            <a:extLst>
              <a:ext uri="{FF2B5EF4-FFF2-40B4-BE49-F238E27FC236}">
                <a16:creationId xmlns:a16="http://schemas.microsoft.com/office/drawing/2014/main" id="{509BE5AB-73EE-F846-A9CC-EA6DC75238FD}"/>
              </a:ext>
            </a:extLst>
          </p:cNvPr>
          <p:cNvPicPr>
            <a:picLocks noChangeAspect="1"/>
          </p:cNvPicPr>
          <p:nvPr/>
        </p:nvPicPr>
        <p:blipFill>
          <a:blip r:embed="rId2"/>
          <a:stretch>
            <a:fillRect/>
          </a:stretch>
        </p:blipFill>
        <p:spPr>
          <a:xfrm>
            <a:off x="92365" y="2552654"/>
            <a:ext cx="4801270" cy="2305372"/>
          </a:xfrm>
          <a:prstGeom prst="rect">
            <a:avLst/>
          </a:prstGeom>
        </p:spPr>
      </p:pic>
      <p:pic>
        <p:nvPicPr>
          <p:cNvPr id="8" name="Immagine 7">
            <a:extLst>
              <a:ext uri="{FF2B5EF4-FFF2-40B4-BE49-F238E27FC236}">
                <a16:creationId xmlns:a16="http://schemas.microsoft.com/office/drawing/2014/main" id="{E225C446-00F2-9298-0D28-0E03396D8D52}"/>
              </a:ext>
            </a:extLst>
          </p:cNvPr>
          <p:cNvPicPr>
            <a:picLocks noChangeAspect="1"/>
          </p:cNvPicPr>
          <p:nvPr/>
        </p:nvPicPr>
        <p:blipFill>
          <a:blip r:embed="rId3"/>
          <a:stretch>
            <a:fillRect/>
          </a:stretch>
        </p:blipFill>
        <p:spPr>
          <a:xfrm>
            <a:off x="6346378" y="867153"/>
            <a:ext cx="4951862" cy="2495898"/>
          </a:xfrm>
          <a:prstGeom prst="rect">
            <a:avLst/>
          </a:prstGeom>
        </p:spPr>
      </p:pic>
      <p:pic>
        <p:nvPicPr>
          <p:cNvPr id="10" name="Immagine 9">
            <a:extLst>
              <a:ext uri="{FF2B5EF4-FFF2-40B4-BE49-F238E27FC236}">
                <a16:creationId xmlns:a16="http://schemas.microsoft.com/office/drawing/2014/main" id="{DC600981-ACF8-E373-314B-2B0255E70D5E}"/>
              </a:ext>
            </a:extLst>
          </p:cNvPr>
          <p:cNvPicPr>
            <a:picLocks noChangeAspect="1"/>
          </p:cNvPicPr>
          <p:nvPr/>
        </p:nvPicPr>
        <p:blipFill>
          <a:blip r:embed="rId4"/>
          <a:stretch>
            <a:fillRect/>
          </a:stretch>
        </p:blipFill>
        <p:spPr>
          <a:xfrm>
            <a:off x="6346378" y="4045577"/>
            <a:ext cx="4963218" cy="2495898"/>
          </a:xfrm>
          <a:prstGeom prst="rect">
            <a:avLst/>
          </a:prstGeom>
        </p:spPr>
      </p:pic>
      <p:sp>
        <p:nvSpPr>
          <p:cNvPr id="12" name="CasellaDiTesto 11">
            <a:extLst>
              <a:ext uri="{FF2B5EF4-FFF2-40B4-BE49-F238E27FC236}">
                <a16:creationId xmlns:a16="http://schemas.microsoft.com/office/drawing/2014/main" id="{14DD034A-578E-3543-49B9-87B53228F654}"/>
              </a:ext>
            </a:extLst>
          </p:cNvPr>
          <p:cNvSpPr txBox="1"/>
          <p:nvPr/>
        </p:nvSpPr>
        <p:spPr>
          <a:xfrm>
            <a:off x="0" y="2183322"/>
            <a:ext cx="1006764" cy="369332"/>
          </a:xfrm>
          <a:prstGeom prst="rect">
            <a:avLst/>
          </a:prstGeom>
          <a:noFill/>
        </p:spPr>
        <p:txBody>
          <a:bodyPr wrap="square" rtlCol="0">
            <a:spAutoFit/>
          </a:bodyPr>
          <a:lstStyle/>
          <a:p>
            <a:r>
              <a:rPr lang="it-IT" dirty="0">
                <a:solidFill>
                  <a:schemeClr val="bg1"/>
                </a:solidFill>
              </a:rPr>
              <a:t>Epoca 1</a:t>
            </a:r>
          </a:p>
        </p:txBody>
      </p:sp>
      <p:cxnSp>
        <p:nvCxnSpPr>
          <p:cNvPr id="15" name="Connettore a gomito 14">
            <a:extLst>
              <a:ext uri="{FF2B5EF4-FFF2-40B4-BE49-F238E27FC236}">
                <a16:creationId xmlns:a16="http://schemas.microsoft.com/office/drawing/2014/main" id="{DF9BA203-CA3D-5D2E-D82D-42FCFA81EED3}"/>
              </a:ext>
            </a:extLst>
          </p:cNvPr>
          <p:cNvCxnSpPr>
            <a:endCxn id="8" idx="1"/>
          </p:cNvCxnSpPr>
          <p:nvPr/>
        </p:nvCxnSpPr>
        <p:spPr>
          <a:xfrm flipV="1">
            <a:off x="3990109" y="2115102"/>
            <a:ext cx="2356269" cy="554207"/>
          </a:xfrm>
          <a:prstGeom prst="bent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CasellaDiTesto 10">
            <a:extLst>
              <a:ext uri="{FF2B5EF4-FFF2-40B4-BE49-F238E27FC236}">
                <a16:creationId xmlns:a16="http://schemas.microsoft.com/office/drawing/2014/main" id="{6D52313D-9215-1FC7-F53C-489F79ADA7C5}"/>
              </a:ext>
            </a:extLst>
          </p:cNvPr>
          <p:cNvSpPr txBox="1"/>
          <p:nvPr/>
        </p:nvSpPr>
        <p:spPr>
          <a:xfrm>
            <a:off x="4208618" y="1745874"/>
            <a:ext cx="2137760" cy="646331"/>
          </a:xfrm>
          <a:prstGeom prst="rect">
            <a:avLst/>
          </a:prstGeom>
          <a:noFill/>
        </p:spPr>
        <p:txBody>
          <a:bodyPr wrap="square" rtlCol="0">
            <a:spAutoFit/>
          </a:bodyPr>
          <a:lstStyle/>
          <a:p>
            <a:r>
              <a:rPr lang="it-IT" dirty="0">
                <a:solidFill>
                  <a:schemeClr val="bg1"/>
                </a:solidFill>
              </a:rPr>
              <a:t>SI sono impostate 9 epoche</a:t>
            </a:r>
          </a:p>
        </p:txBody>
      </p:sp>
      <p:sp>
        <p:nvSpPr>
          <p:cNvPr id="16" name="Rettangolo 15">
            <a:extLst>
              <a:ext uri="{FF2B5EF4-FFF2-40B4-BE49-F238E27FC236}">
                <a16:creationId xmlns:a16="http://schemas.microsoft.com/office/drawing/2014/main" id="{0C467FBE-658E-563A-429E-ED678FF83C05}"/>
              </a:ext>
            </a:extLst>
          </p:cNvPr>
          <p:cNvSpPr/>
          <p:nvPr/>
        </p:nvSpPr>
        <p:spPr>
          <a:xfrm>
            <a:off x="7506009" y="1257981"/>
            <a:ext cx="732827" cy="182892"/>
          </a:xfrm>
          <a:prstGeom prst="rect">
            <a:avLst/>
          </a:prstGeom>
          <a:solidFill>
            <a:srgbClr val="FFFF00">
              <a:alpha val="2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7" name="Rettangolo 16">
            <a:extLst>
              <a:ext uri="{FF2B5EF4-FFF2-40B4-BE49-F238E27FC236}">
                <a16:creationId xmlns:a16="http://schemas.microsoft.com/office/drawing/2014/main" id="{7C5BF0EB-968B-7E9E-14E9-9CFA1A56BC83}"/>
              </a:ext>
            </a:extLst>
          </p:cNvPr>
          <p:cNvSpPr/>
          <p:nvPr/>
        </p:nvSpPr>
        <p:spPr>
          <a:xfrm>
            <a:off x="7506008" y="4417933"/>
            <a:ext cx="732827" cy="182892"/>
          </a:xfrm>
          <a:prstGeom prst="rect">
            <a:avLst/>
          </a:prstGeom>
          <a:solidFill>
            <a:srgbClr val="FFFF00">
              <a:alpha val="2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cxnSp>
        <p:nvCxnSpPr>
          <p:cNvPr id="20" name="Connettore a gomito 19">
            <a:extLst>
              <a:ext uri="{FF2B5EF4-FFF2-40B4-BE49-F238E27FC236}">
                <a16:creationId xmlns:a16="http://schemas.microsoft.com/office/drawing/2014/main" id="{178FD0CA-C8BD-0AE2-2883-4671A319E790}"/>
              </a:ext>
            </a:extLst>
          </p:cNvPr>
          <p:cNvCxnSpPr>
            <a:cxnSpLocks/>
            <a:endCxn id="10" idx="1"/>
          </p:cNvCxnSpPr>
          <p:nvPr/>
        </p:nvCxnSpPr>
        <p:spPr>
          <a:xfrm>
            <a:off x="3990109" y="4734513"/>
            <a:ext cx="2356269" cy="559013"/>
          </a:xfrm>
          <a:prstGeom prst="bent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CasellaDiTesto 22">
            <a:extLst>
              <a:ext uri="{FF2B5EF4-FFF2-40B4-BE49-F238E27FC236}">
                <a16:creationId xmlns:a16="http://schemas.microsoft.com/office/drawing/2014/main" id="{80E73EE9-578C-78F7-DC1E-0D1EBB689395}"/>
              </a:ext>
            </a:extLst>
          </p:cNvPr>
          <p:cNvSpPr txBox="1"/>
          <p:nvPr/>
        </p:nvSpPr>
        <p:spPr>
          <a:xfrm>
            <a:off x="4208618" y="5255103"/>
            <a:ext cx="2137760" cy="923330"/>
          </a:xfrm>
          <a:prstGeom prst="rect">
            <a:avLst/>
          </a:prstGeom>
          <a:noFill/>
        </p:spPr>
        <p:txBody>
          <a:bodyPr wrap="square" rtlCol="0">
            <a:spAutoFit/>
          </a:bodyPr>
          <a:lstStyle/>
          <a:p>
            <a:r>
              <a:rPr lang="it-IT" dirty="0">
                <a:solidFill>
                  <a:schemeClr val="bg1"/>
                </a:solidFill>
              </a:rPr>
              <a:t>Con 10 epoche l’accuratezza iniziava a diminuire</a:t>
            </a:r>
          </a:p>
        </p:txBody>
      </p:sp>
    </p:spTree>
    <p:extLst>
      <p:ext uri="{BB962C8B-B14F-4D97-AF65-F5344CB8AC3E}">
        <p14:creationId xmlns:p14="http://schemas.microsoft.com/office/powerpoint/2010/main" val="349262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27</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Sentiment Analysis	   			Risultati</a:t>
            </a:r>
          </a:p>
        </p:txBody>
      </p:sp>
      <p:sp>
        <p:nvSpPr>
          <p:cNvPr id="29" name="Rectangle 2">
            <a:extLst>
              <a:ext uri="{FF2B5EF4-FFF2-40B4-BE49-F238E27FC236}">
                <a16:creationId xmlns:a16="http://schemas.microsoft.com/office/drawing/2014/main" id="{B2B21ABB-E34B-977D-B001-15FB8B7012E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pic>
        <p:nvPicPr>
          <p:cNvPr id="13" name="Immagine 12">
            <a:extLst>
              <a:ext uri="{FF2B5EF4-FFF2-40B4-BE49-F238E27FC236}">
                <a16:creationId xmlns:a16="http://schemas.microsoft.com/office/drawing/2014/main" id="{C0330F9C-A7A9-0D62-746A-45B728F3AF1C}"/>
              </a:ext>
            </a:extLst>
          </p:cNvPr>
          <p:cNvPicPr>
            <a:picLocks noChangeAspect="1"/>
          </p:cNvPicPr>
          <p:nvPr/>
        </p:nvPicPr>
        <p:blipFill>
          <a:blip r:embed="rId2"/>
          <a:stretch>
            <a:fillRect/>
          </a:stretch>
        </p:blipFill>
        <p:spPr>
          <a:xfrm>
            <a:off x="3150747" y="1444591"/>
            <a:ext cx="6164253" cy="4272529"/>
          </a:xfrm>
          <a:prstGeom prst="rect">
            <a:avLst/>
          </a:prstGeom>
        </p:spPr>
      </p:pic>
      <p:pic>
        <p:nvPicPr>
          <p:cNvPr id="11" name="Immagine 10">
            <a:extLst>
              <a:ext uri="{FF2B5EF4-FFF2-40B4-BE49-F238E27FC236}">
                <a16:creationId xmlns:a16="http://schemas.microsoft.com/office/drawing/2014/main" id="{3F69C730-B0DB-68F5-D467-6F9AA6E946F6}"/>
              </a:ext>
            </a:extLst>
          </p:cNvPr>
          <p:cNvPicPr>
            <a:picLocks noChangeAspect="1"/>
          </p:cNvPicPr>
          <p:nvPr/>
        </p:nvPicPr>
        <p:blipFill>
          <a:blip r:embed="rId3"/>
          <a:stretch>
            <a:fillRect/>
          </a:stretch>
        </p:blipFill>
        <p:spPr>
          <a:xfrm>
            <a:off x="3150748" y="1470096"/>
            <a:ext cx="6164253" cy="4235617"/>
          </a:xfrm>
          <a:prstGeom prst="rect">
            <a:avLst/>
          </a:prstGeom>
        </p:spPr>
      </p:pic>
      <p:pic>
        <p:nvPicPr>
          <p:cNvPr id="7" name="Immagine 6">
            <a:extLst>
              <a:ext uri="{FF2B5EF4-FFF2-40B4-BE49-F238E27FC236}">
                <a16:creationId xmlns:a16="http://schemas.microsoft.com/office/drawing/2014/main" id="{32C32A86-BB5C-2211-571D-FF21B79C24A7}"/>
              </a:ext>
            </a:extLst>
          </p:cNvPr>
          <p:cNvPicPr>
            <a:picLocks noChangeAspect="1"/>
          </p:cNvPicPr>
          <p:nvPr/>
        </p:nvPicPr>
        <p:blipFill>
          <a:blip r:embed="rId4"/>
          <a:stretch>
            <a:fillRect/>
          </a:stretch>
        </p:blipFill>
        <p:spPr>
          <a:xfrm>
            <a:off x="3181208" y="1488223"/>
            <a:ext cx="6094934" cy="4235617"/>
          </a:xfrm>
          <a:prstGeom prst="rect">
            <a:avLst/>
          </a:prstGeom>
        </p:spPr>
      </p:pic>
      <p:pic>
        <p:nvPicPr>
          <p:cNvPr id="9" name="Immagine 8">
            <a:extLst>
              <a:ext uri="{FF2B5EF4-FFF2-40B4-BE49-F238E27FC236}">
                <a16:creationId xmlns:a16="http://schemas.microsoft.com/office/drawing/2014/main" id="{B8C33815-C067-FB8A-FCB6-C7C3522E64C4}"/>
              </a:ext>
            </a:extLst>
          </p:cNvPr>
          <p:cNvPicPr>
            <a:picLocks noChangeAspect="1"/>
          </p:cNvPicPr>
          <p:nvPr/>
        </p:nvPicPr>
        <p:blipFill>
          <a:blip r:embed="rId5"/>
          <a:stretch>
            <a:fillRect/>
          </a:stretch>
        </p:blipFill>
        <p:spPr>
          <a:xfrm>
            <a:off x="3150748" y="1522915"/>
            <a:ext cx="6099914" cy="4182798"/>
          </a:xfrm>
          <a:prstGeom prst="rect">
            <a:avLst/>
          </a:prstGeom>
        </p:spPr>
      </p:pic>
      <p:pic>
        <p:nvPicPr>
          <p:cNvPr id="2" name="Immagine 1">
            <a:extLst>
              <a:ext uri="{FF2B5EF4-FFF2-40B4-BE49-F238E27FC236}">
                <a16:creationId xmlns:a16="http://schemas.microsoft.com/office/drawing/2014/main" id="{89BFA508-EB1F-3361-2A42-E06F8ABE2CCA}"/>
              </a:ext>
            </a:extLst>
          </p:cNvPr>
          <p:cNvPicPr>
            <a:picLocks noChangeAspect="1"/>
          </p:cNvPicPr>
          <p:nvPr/>
        </p:nvPicPr>
        <p:blipFill>
          <a:blip r:embed="rId6"/>
          <a:stretch>
            <a:fillRect/>
          </a:stretch>
        </p:blipFill>
        <p:spPr>
          <a:xfrm>
            <a:off x="3155729" y="1541042"/>
            <a:ext cx="6094933" cy="4182798"/>
          </a:xfrm>
          <a:prstGeom prst="rect">
            <a:avLst/>
          </a:prstGeom>
        </p:spPr>
      </p:pic>
    </p:spTree>
    <p:extLst>
      <p:ext uri="{BB962C8B-B14F-4D97-AF65-F5344CB8AC3E}">
        <p14:creationId xmlns:p14="http://schemas.microsoft.com/office/powerpoint/2010/main" val="1280647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500"/>
                                        <p:tgtEl>
                                          <p:spTgt spid="9"/>
                                        </p:tgtEl>
                                        <p:attrNameLst>
                                          <p:attrName>ppt_w</p:attrName>
                                        </p:attrNameLst>
                                      </p:cBhvr>
                                      <p:tavLst>
                                        <p:tav tm="0">
                                          <p:val>
                                            <p:strVal val="ppt_w"/>
                                          </p:val>
                                        </p:tav>
                                        <p:tav tm="100000">
                                          <p:val>
                                            <p:fltVal val="0"/>
                                          </p:val>
                                        </p:tav>
                                      </p:tavLst>
                                    </p:anim>
                                    <p:anim calcmode="lin" valueType="num">
                                      <p:cBhvr>
                                        <p:cTn id="14" dur="500"/>
                                        <p:tgtEl>
                                          <p:spTgt spid="9"/>
                                        </p:tgtEl>
                                        <p:attrNameLst>
                                          <p:attrName>ppt_h</p:attrName>
                                        </p:attrNameLst>
                                      </p:cBhvr>
                                      <p:tavLst>
                                        <p:tav tm="0">
                                          <p:val>
                                            <p:strVal val="ppt_h"/>
                                          </p:val>
                                        </p:tav>
                                        <p:tav tm="100000">
                                          <p:val>
                                            <p:fltVal val="0"/>
                                          </p:val>
                                        </p:tav>
                                      </p:tavLst>
                                    </p:anim>
                                    <p:animEffect transition="out" filter="fade">
                                      <p:cBhvr>
                                        <p:cTn id="15" dur="500"/>
                                        <p:tgtEl>
                                          <p:spTgt spid="9"/>
                                        </p:tgtEl>
                                      </p:cBhvr>
                                    </p:animEffect>
                                    <p:set>
                                      <p:cBhvr>
                                        <p:cTn id="16" dur="1" fill="hold">
                                          <p:stCondLst>
                                            <p:cond delay="499"/>
                                          </p:stCondLst>
                                        </p:cTn>
                                        <p:tgtEl>
                                          <p:spTgt spid="9"/>
                                        </p:tgtEl>
                                        <p:attrNameLst>
                                          <p:attrName>style.visibility</p:attrName>
                                        </p:attrNameLst>
                                      </p:cBhvr>
                                      <p:to>
                                        <p:strVal val="hidden"/>
                                      </p:to>
                                    </p:set>
                                  </p:childTnLst>
                                </p:cTn>
                              </p:par>
                              <p:par>
                                <p:cTn id="17" presetID="53" presetClass="entr" presetSubtype="16"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ppt_w</p:attrName>
                                        </p:attrNameLst>
                                      </p:cBhvr>
                                      <p:tavLst>
                                        <p:tav tm="0">
                                          <p:val>
                                            <p:fltVal val="0"/>
                                          </p:val>
                                        </p:tav>
                                        <p:tav tm="100000">
                                          <p:val>
                                            <p:strVal val="#ppt_w"/>
                                          </p:val>
                                        </p:tav>
                                      </p:tavLst>
                                    </p:anim>
                                    <p:anim calcmode="lin" valueType="num">
                                      <p:cBhvr>
                                        <p:cTn id="20" dur="500" fill="hold"/>
                                        <p:tgtEl>
                                          <p:spTgt spid="2"/>
                                        </p:tgtEl>
                                        <p:attrNameLst>
                                          <p:attrName>ppt_h</p:attrName>
                                        </p:attrNameLst>
                                      </p:cBhvr>
                                      <p:tavLst>
                                        <p:tav tm="0">
                                          <p:val>
                                            <p:fltVal val="0"/>
                                          </p:val>
                                        </p:tav>
                                        <p:tav tm="100000">
                                          <p:val>
                                            <p:strVal val="#ppt_h"/>
                                          </p:val>
                                        </p:tav>
                                      </p:tavLst>
                                    </p:anim>
                                    <p:animEffect transition="in" filter="fade">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xit" presetSubtype="32" fill="hold" nodeType="clickEffect">
                                  <p:stCondLst>
                                    <p:cond delay="0"/>
                                  </p:stCondLst>
                                  <p:childTnLst>
                                    <p:anim calcmode="lin" valueType="num">
                                      <p:cBhvr>
                                        <p:cTn id="25" dur="500"/>
                                        <p:tgtEl>
                                          <p:spTgt spid="2"/>
                                        </p:tgtEl>
                                        <p:attrNameLst>
                                          <p:attrName>ppt_w</p:attrName>
                                        </p:attrNameLst>
                                      </p:cBhvr>
                                      <p:tavLst>
                                        <p:tav tm="0">
                                          <p:val>
                                            <p:strVal val="ppt_w"/>
                                          </p:val>
                                        </p:tav>
                                        <p:tav tm="100000">
                                          <p:val>
                                            <p:fltVal val="0"/>
                                          </p:val>
                                        </p:tav>
                                      </p:tavLst>
                                    </p:anim>
                                    <p:anim calcmode="lin" valueType="num">
                                      <p:cBhvr>
                                        <p:cTn id="26" dur="500"/>
                                        <p:tgtEl>
                                          <p:spTgt spid="2"/>
                                        </p:tgtEl>
                                        <p:attrNameLst>
                                          <p:attrName>ppt_h</p:attrName>
                                        </p:attrNameLst>
                                      </p:cBhvr>
                                      <p:tavLst>
                                        <p:tav tm="0">
                                          <p:val>
                                            <p:strVal val="ppt_h"/>
                                          </p:val>
                                        </p:tav>
                                        <p:tav tm="100000">
                                          <p:val>
                                            <p:fltVal val="0"/>
                                          </p:val>
                                        </p:tav>
                                      </p:tavLst>
                                    </p:anim>
                                    <p:animEffect transition="out" filter="fade">
                                      <p:cBhvr>
                                        <p:cTn id="27" dur="500"/>
                                        <p:tgtEl>
                                          <p:spTgt spid="2"/>
                                        </p:tgtEl>
                                      </p:cBhvr>
                                    </p:animEffect>
                                    <p:set>
                                      <p:cBhvr>
                                        <p:cTn id="28" dur="1" fill="hold">
                                          <p:stCondLst>
                                            <p:cond delay="499"/>
                                          </p:stCondLst>
                                        </p:cTn>
                                        <p:tgtEl>
                                          <p:spTgt spid="2"/>
                                        </p:tgtEl>
                                        <p:attrNameLst>
                                          <p:attrName>style.visibility</p:attrName>
                                        </p:attrNameLst>
                                      </p:cBhvr>
                                      <p:to>
                                        <p:strVal val="hidden"/>
                                      </p:to>
                                    </p:set>
                                  </p:childTnLst>
                                </p:cTn>
                              </p:par>
                              <p:par>
                                <p:cTn id="29" presetID="53" presetClass="entr" presetSubtype="16" fill="hold"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Effect transition="in" filter="fade">
                                      <p:cBhvr>
                                        <p:cTn id="33" dur="500"/>
                                        <p:tgtEl>
                                          <p:spTgt spid="7"/>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xit" presetSubtype="32" fill="hold" nodeType="clickEffect">
                                  <p:stCondLst>
                                    <p:cond delay="0"/>
                                  </p:stCondLst>
                                  <p:childTnLst>
                                    <p:anim calcmode="lin" valueType="num">
                                      <p:cBhvr>
                                        <p:cTn id="37" dur="500"/>
                                        <p:tgtEl>
                                          <p:spTgt spid="7"/>
                                        </p:tgtEl>
                                        <p:attrNameLst>
                                          <p:attrName>ppt_w</p:attrName>
                                        </p:attrNameLst>
                                      </p:cBhvr>
                                      <p:tavLst>
                                        <p:tav tm="0">
                                          <p:val>
                                            <p:strVal val="ppt_w"/>
                                          </p:val>
                                        </p:tav>
                                        <p:tav tm="100000">
                                          <p:val>
                                            <p:fltVal val="0"/>
                                          </p:val>
                                        </p:tav>
                                      </p:tavLst>
                                    </p:anim>
                                    <p:anim calcmode="lin" valueType="num">
                                      <p:cBhvr>
                                        <p:cTn id="38" dur="500"/>
                                        <p:tgtEl>
                                          <p:spTgt spid="7"/>
                                        </p:tgtEl>
                                        <p:attrNameLst>
                                          <p:attrName>ppt_h</p:attrName>
                                        </p:attrNameLst>
                                      </p:cBhvr>
                                      <p:tavLst>
                                        <p:tav tm="0">
                                          <p:val>
                                            <p:strVal val="ppt_h"/>
                                          </p:val>
                                        </p:tav>
                                        <p:tav tm="100000">
                                          <p:val>
                                            <p:fltVal val="0"/>
                                          </p:val>
                                        </p:tav>
                                      </p:tavLst>
                                    </p:anim>
                                    <p:animEffect transition="out" filter="fade">
                                      <p:cBhvr>
                                        <p:cTn id="39" dur="500"/>
                                        <p:tgtEl>
                                          <p:spTgt spid="7"/>
                                        </p:tgtEl>
                                      </p:cBhvr>
                                    </p:animEffect>
                                    <p:set>
                                      <p:cBhvr>
                                        <p:cTn id="40" dur="1" fill="hold">
                                          <p:stCondLst>
                                            <p:cond delay="499"/>
                                          </p:stCondLst>
                                        </p:cTn>
                                        <p:tgtEl>
                                          <p:spTgt spid="7"/>
                                        </p:tgtEl>
                                        <p:attrNameLst>
                                          <p:attrName>style.visibility</p:attrName>
                                        </p:attrNameLst>
                                      </p:cBhvr>
                                      <p:to>
                                        <p:strVal val="hidden"/>
                                      </p:to>
                                    </p:set>
                                  </p:childTnLst>
                                </p:cTn>
                              </p:par>
                              <p:par>
                                <p:cTn id="41" presetID="53" presetClass="entr" presetSubtype="16" fill="hold" nodeType="with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p:cTn id="43" dur="500" fill="hold"/>
                                        <p:tgtEl>
                                          <p:spTgt spid="11"/>
                                        </p:tgtEl>
                                        <p:attrNameLst>
                                          <p:attrName>ppt_w</p:attrName>
                                        </p:attrNameLst>
                                      </p:cBhvr>
                                      <p:tavLst>
                                        <p:tav tm="0">
                                          <p:val>
                                            <p:fltVal val="0"/>
                                          </p:val>
                                        </p:tav>
                                        <p:tav tm="100000">
                                          <p:val>
                                            <p:strVal val="#ppt_w"/>
                                          </p:val>
                                        </p:tav>
                                      </p:tavLst>
                                    </p:anim>
                                    <p:anim calcmode="lin" valueType="num">
                                      <p:cBhvr>
                                        <p:cTn id="44" dur="500" fill="hold"/>
                                        <p:tgtEl>
                                          <p:spTgt spid="11"/>
                                        </p:tgtEl>
                                        <p:attrNameLst>
                                          <p:attrName>ppt_h</p:attrName>
                                        </p:attrNameLst>
                                      </p:cBhvr>
                                      <p:tavLst>
                                        <p:tav tm="0">
                                          <p:val>
                                            <p:fltVal val="0"/>
                                          </p:val>
                                        </p:tav>
                                        <p:tav tm="100000">
                                          <p:val>
                                            <p:strVal val="#ppt_h"/>
                                          </p:val>
                                        </p:tav>
                                      </p:tavLst>
                                    </p:anim>
                                    <p:animEffect transition="in" filter="fade">
                                      <p:cBhvr>
                                        <p:cTn id="45" dur="500"/>
                                        <p:tgtEl>
                                          <p:spTgt spid="11"/>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xit" presetSubtype="32" fill="hold" nodeType="clickEffect">
                                  <p:stCondLst>
                                    <p:cond delay="0"/>
                                  </p:stCondLst>
                                  <p:childTnLst>
                                    <p:anim calcmode="lin" valueType="num">
                                      <p:cBhvr>
                                        <p:cTn id="49" dur="500"/>
                                        <p:tgtEl>
                                          <p:spTgt spid="11"/>
                                        </p:tgtEl>
                                        <p:attrNameLst>
                                          <p:attrName>ppt_w</p:attrName>
                                        </p:attrNameLst>
                                      </p:cBhvr>
                                      <p:tavLst>
                                        <p:tav tm="0">
                                          <p:val>
                                            <p:strVal val="ppt_w"/>
                                          </p:val>
                                        </p:tav>
                                        <p:tav tm="100000">
                                          <p:val>
                                            <p:fltVal val="0"/>
                                          </p:val>
                                        </p:tav>
                                      </p:tavLst>
                                    </p:anim>
                                    <p:anim calcmode="lin" valueType="num">
                                      <p:cBhvr>
                                        <p:cTn id="50" dur="500"/>
                                        <p:tgtEl>
                                          <p:spTgt spid="11"/>
                                        </p:tgtEl>
                                        <p:attrNameLst>
                                          <p:attrName>ppt_h</p:attrName>
                                        </p:attrNameLst>
                                      </p:cBhvr>
                                      <p:tavLst>
                                        <p:tav tm="0">
                                          <p:val>
                                            <p:strVal val="ppt_h"/>
                                          </p:val>
                                        </p:tav>
                                        <p:tav tm="100000">
                                          <p:val>
                                            <p:fltVal val="0"/>
                                          </p:val>
                                        </p:tav>
                                      </p:tavLst>
                                    </p:anim>
                                    <p:animEffect transition="out" filter="fade">
                                      <p:cBhvr>
                                        <p:cTn id="51" dur="500"/>
                                        <p:tgtEl>
                                          <p:spTgt spid="11"/>
                                        </p:tgtEl>
                                      </p:cBhvr>
                                    </p:animEffect>
                                    <p:set>
                                      <p:cBhvr>
                                        <p:cTn id="52" dur="1" fill="hold">
                                          <p:stCondLst>
                                            <p:cond delay="499"/>
                                          </p:stCondLst>
                                        </p:cTn>
                                        <p:tgtEl>
                                          <p:spTgt spid="11"/>
                                        </p:tgtEl>
                                        <p:attrNameLst>
                                          <p:attrName>style.visibility</p:attrName>
                                        </p:attrNameLst>
                                      </p:cBhvr>
                                      <p:to>
                                        <p:strVal val="hidden"/>
                                      </p:to>
                                    </p:set>
                                  </p:childTnLst>
                                </p:cTn>
                              </p:par>
                              <p:par>
                                <p:cTn id="53" presetID="53" presetClass="entr" presetSubtype="16" fill="hold" nodeType="withEffect">
                                  <p:stCondLst>
                                    <p:cond delay="0"/>
                                  </p:stCondLst>
                                  <p:childTnLst>
                                    <p:set>
                                      <p:cBhvr>
                                        <p:cTn id="54" dur="1" fill="hold">
                                          <p:stCondLst>
                                            <p:cond delay="0"/>
                                          </p:stCondLst>
                                        </p:cTn>
                                        <p:tgtEl>
                                          <p:spTgt spid="13"/>
                                        </p:tgtEl>
                                        <p:attrNameLst>
                                          <p:attrName>style.visibility</p:attrName>
                                        </p:attrNameLst>
                                      </p:cBhvr>
                                      <p:to>
                                        <p:strVal val="visible"/>
                                      </p:to>
                                    </p:set>
                                    <p:anim calcmode="lin" valueType="num">
                                      <p:cBhvr>
                                        <p:cTn id="55" dur="500" fill="hold"/>
                                        <p:tgtEl>
                                          <p:spTgt spid="13"/>
                                        </p:tgtEl>
                                        <p:attrNameLst>
                                          <p:attrName>ppt_w</p:attrName>
                                        </p:attrNameLst>
                                      </p:cBhvr>
                                      <p:tavLst>
                                        <p:tav tm="0">
                                          <p:val>
                                            <p:fltVal val="0"/>
                                          </p:val>
                                        </p:tav>
                                        <p:tav tm="100000">
                                          <p:val>
                                            <p:strVal val="#ppt_w"/>
                                          </p:val>
                                        </p:tav>
                                      </p:tavLst>
                                    </p:anim>
                                    <p:anim calcmode="lin" valueType="num">
                                      <p:cBhvr>
                                        <p:cTn id="56" dur="500" fill="hold"/>
                                        <p:tgtEl>
                                          <p:spTgt spid="13"/>
                                        </p:tgtEl>
                                        <p:attrNameLst>
                                          <p:attrName>ppt_h</p:attrName>
                                        </p:attrNameLst>
                                      </p:cBhvr>
                                      <p:tavLst>
                                        <p:tav tm="0">
                                          <p:val>
                                            <p:fltVal val="0"/>
                                          </p:val>
                                        </p:tav>
                                        <p:tav tm="100000">
                                          <p:val>
                                            <p:strVal val="#ppt_h"/>
                                          </p:val>
                                        </p:tav>
                                      </p:tavLst>
                                    </p:anim>
                                    <p:animEffect transition="in" filter="fade">
                                      <p:cBhvr>
                                        <p:cTn id="5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28</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Fonti utilizzate	   		</a:t>
            </a:r>
          </a:p>
        </p:txBody>
      </p:sp>
      <p:sp>
        <p:nvSpPr>
          <p:cNvPr id="3" name="CasellaDiTesto 2">
            <a:extLst>
              <a:ext uri="{FF2B5EF4-FFF2-40B4-BE49-F238E27FC236}">
                <a16:creationId xmlns:a16="http://schemas.microsoft.com/office/drawing/2014/main" id="{2F797C59-8EBC-6F05-E13A-7B08FB2804FC}"/>
              </a:ext>
            </a:extLst>
          </p:cNvPr>
          <p:cNvSpPr txBox="1"/>
          <p:nvPr/>
        </p:nvSpPr>
        <p:spPr>
          <a:xfrm>
            <a:off x="401781" y="1062565"/>
            <a:ext cx="11136746" cy="1754326"/>
          </a:xfrm>
          <a:prstGeom prst="rect">
            <a:avLst/>
          </a:prstGeom>
          <a:noFill/>
        </p:spPr>
        <p:txBody>
          <a:bodyPr wrap="square">
            <a:spAutoFit/>
          </a:bodyPr>
          <a:lstStyle/>
          <a:p>
            <a:r>
              <a:rPr lang="it-IT" b="1" dirty="0">
                <a:solidFill>
                  <a:schemeClr val="bg1"/>
                </a:solidFill>
                <a:hlinkClick r:id="rId2"/>
              </a:rPr>
              <a:t>https://www.geeksforgeeks.org</a:t>
            </a:r>
            <a:endParaRPr lang="it-IT" b="1" dirty="0">
              <a:solidFill>
                <a:schemeClr val="bg1"/>
              </a:solidFill>
            </a:endParaRPr>
          </a:p>
          <a:p>
            <a:r>
              <a:rPr lang="it-IT" b="1" dirty="0">
                <a:solidFill>
                  <a:schemeClr val="bg1"/>
                </a:solidFill>
                <a:hlinkClick r:id="rId3"/>
              </a:rPr>
              <a:t>https://pytorch.org</a:t>
            </a:r>
            <a:endParaRPr lang="it-IT" b="1" dirty="0">
              <a:solidFill>
                <a:schemeClr val="bg1"/>
              </a:solidFill>
            </a:endParaRPr>
          </a:p>
          <a:p>
            <a:r>
              <a:rPr lang="it-IT" b="1" dirty="0">
                <a:solidFill>
                  <a:schemeClr val="bg1"/>
                </a:solidFill>
                <a:hlinkClick r:id="rId4"/>
              </a:rPr>
              <a:t>https://huggingface.co</a:t>
            </a:r>
            <a:endParaRPr lang="it-IT" b="1" dirty="0">
              <a:solidFill>
                <a:schemeClr val="bg1"/>
              </a:solidFill>
            </a:endParaRPr>
          </a:p>
          <a:p>
            <a:r>
              <a:rPr lang="it-IT" b="1" dirty="0">
                <a:solidFill>
                  <a:schemeClr val="bg1"/>
                </a:solidFill>
                <a:hlinkClick r:id="rId5"/>
              </a:rPr>
              <a:t>https://www.kaggle.com</a:t>
            </a:r>
            <a:endParaRPr lang="it-IT" b="1" dirty="0">
              <a:solidFill>
                <a:schemeClr val="bg1"/>
              </a:solidFill>
            </a:endParaRPr>
          </a:p>
          <a:p>
            <a:r>
              <a:rPr lang="it-IT" b="1" dirty="0">
                <a:solidFill>
                  <a:schemeClr val="bg1"/>
                </a:solidFill>
                <a:hlinkClick r:id="rId6"/>
              </a:rPr>
              <a:t>https://neptune.ai/blog/how-to-choose-a-learning-rate</a:t>
            </a:r>
            <a:endParaRPr lang="it-IT" b="1" dirty="0">
              <a:solidFill>
                <a:schemeClr val="bg1"/>
              </a:solidFill>
            </a:endParaRPr>
          </a:p>
          <a:p>
            <a:endParaRPr lang="it-IT" b="1" dirty="0">
              <a:solidFill>
                <a:schemeClr val="bg1"/>
              </a:solidFill>
            </a:endParaRPr>
          </a:p>
        </p:txBody>
      </p:sp>
    </p:spTree>
    <p:extLst>
      <p:ext uri="{BB962C8B-B14F-4D97-AF65-F5344CB8AC3E}">
        <p14:creationId xmlns:p14="http://schemas.microsoft.com/office/powerpoint/2010/main" val="25989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8F58AE6-56F6-44E8-8BBF-23277B1773E4}"/>
              </a:ext>
            </a:extLst>
          </p:cNvPr>
          <p:cNvSpPr>
            <a:spLocks noGrp="1"/>
          </p:cNvSpPr>
          <p:nvPr>
            <p:ph type="title"/>
          </p:nvPr>
        </p:nvSpPr>
        <p:spPr>
          <a:xfrm>
            <a:off x="0" y="0"/>
            <a:ext cx="12192000" cy="862711"/>
          </a:xfrm>
        </p:spPr>
        <p:txBody>
          <a:bodyPr numCol="2" rtlCol="0">
            <a:normAutofit/>
          </a:bodyPr>
          <a:lstStyle>
            <a:defPPr>
              <a:defRPr lang="it-IT"/>
            </a:defPPr>
          </a:lstStyle>
          <a:p>
            <a:pPr rtl="0"/>
            <a:r>
              <a:rPr lang="it-IT" dirty="0"/>
              <a:t>Framework 							</a:t>
            </a:r>
          </a:p>
        </p:txBody>
      </p:sp>
      <p:sp>
        <p:nvSpPr>
          <p:cNvPr id="20" name="Segnaposto numero diapositiva 19">
            <a:extLst>
              <a:ext uri="{FF2B5EF4-FFF2-40B4-BE49-F238E27FC236}">
                <a16:creationId xmlns:a16="http://schemas.microsoft.com/office/drawing/2014/main" id="{3AEC0301-E9AA-4478-9E23-C372DBDCE653}"/>
              </a:ext>
            </a:extLst>
          </p:cNvPr>
          <p:cNvSpPr>
            <a:spLocks noGrp="1"/>
          </p:cNvSpPr>
          <p:nvPr>
            <p:ph type="sldNum" sz="quarter" idx="10"/>
          </p:nvPr>
        </p:nvSpPr>
        <p:spPr>
          <a:xfrm>
            <a:off x="11353800" y="6498000"/>
            <a:ext cx="838200" cy="360000"/>
          </a:xfrm>
        </p:spPr>
        <p:txBody>
          <a:bodyPr rtlCol="0"/>
          <a:lstStyle>
            <a:defPPr>
              <a:defRPr lang="it-IT"/>
            </a:defPPr>
          </a:lstStyle>
          <a:p>
            <a:pPr rtl="0"/>
            <a:r>
              <a:rPr lang="it-IT" dirty="0"/>
              <a:t>PAGINA </a:t>
            </a:r>
            <a:fld id="{4A9B5881-4007-4345-955A-79C2656F0C49}" type="slidenum">
              <a:rPr lang="it-IT" smtClean="0"/>
              <a:pPr/>
              <a:t>3</a:t>
            </a:fld>
            <a:endParaRPr lang="it-IT" dirty="0"/>
          </a:p>
        </p:txBody>
      </p:sp>
      <p:sp>
        <p:nvSpPr>
          <p:cNvPr id="5" name="Segnaposto contenuto 4">
            <a:extLst>
              <a:ext uri="{FF2B5EF4-FFF2-40B4-BE49-F238E27FC236}">
                <a16:creationId xmlns:a16="http://schemas.microsoft.com/office/drawing/2014/main" id="{110BA3E6-3E01-EDF8-6F55-92AB26E5E023}"/>
              </a:ext>
            </a:extLst>
          </p:cNvPr>
          <p:cNvSpPr>
            <a:spLocks noGrp="1"/>
          </p:cNvSpPr>
          <p:nvPr>
            <p:ph idx="1"/>
          </p:nvPr>
        </p:nvSpPr>
        <p:spPr>
          <a:xfrm>
            <a:off x="483754" y="1265601"/>
            <a:ext cx="11224491" cy="4948779"/>
          </a:xfrm>
        </p:spPr>
        <p:txBody>
          <a:bodyPr anchor="t">
            <a:noAutofit/>
          </a:bodyPr>
          <a:lstStyle/>
          <a:p>
            <a:pPr marL="0" indent="0">
              <a:buNone/>
            </a:pPr>
            <a:r>
              <a:rPr lang="it-IT" b="1" dirty="0" err="1"/>
              <a:t>PyTorch</a:t>
            </a:r>
            <a:r>
              <a:rPr lang="it-IT" dirty="0"/>
              <a:t> è un framework open-source di deep learning utilizzabile tramite API</a:t>
            </a:r>
          </a:p>
          <a:p>
            <a:pPr marL="0" indent="0">
              <a:buNone/>
            </a:pPr>
            <a:r>
              <a:rPr lang="it-IT" b="1" dirty="0"/>
              <a:t>Caratteristiche Principali:</a:t>
            </a:r>
            <a:endParaRPr lang="it-IT" dirty="0"/>
          </a:p>
          <a:p>
            <a:pPr>
              <a:buFont typeface="+mj-lt"/>
              <a:buAutoNum type="arabicPeriod"/>
            </a:pPr>
            <a:r>
              <a:rPr lang="it-IT" b="1" dirty="0" err="1"/>
              <a:t>Tensor</a:t>
            </a:r>
            <a:r>
              <a:rPr lang="it-IT" b="1" dirty="0"/>
              <a:t> </a:t>
            </a:r>
            <a:r>
              <a:rPr lang="it-IT" b="1" dirty="0" err="1"/>
              <a:t>Computation</a:t>
            </a:r>
            <a:r>
              <a:rPr lang="it-IT" dirty="0"/>
              <a:t>:</a:t>
            </a:r>
          </a:p>
          <a:p>
            <a:pPr lvl="1"/>
            <a:r>
              <a:rPr lang="it-IT" dirty="0"/>
              <a:t>Fornisce supporto per operazioni su tensori multidimensionali simili a </a:t>
            </a:r>
            <a:r>
              <a:rPr lang="it-IT" dirty="0" err="1"/>
              <a:t>NumPy</a:t>
            </a:r>
            <a:r>
              <a:rPr lang="it-IT" dirty="0"/>
              <a:t>, ma con accelerazione GPU NVIDIA tramite CUDA per il calcolo ad alte prestazioni.</a:t>
            </a:r>
          </a:p>
          <a:p>
            <a:pPr>
              <a:buFont typeface="+mj-lt"/>
              <a:buAutoNum type="arabicPeriod"/>
            </a:pPr>
            <a:r>
              <a:rPr lang="it-IT" b="1" dirty="0" err="1"/>
              <a:t>Autograd</a:t>
            </a:r>
            <a:r>
              <a:rPr lang="it-IT" dirty="0"/>
              <a:t>:</a:t>
            </a:r>
          </a:p>
          <a:p>
            <a:pPr lvl="1"/>
            <a:r>
              <a:rPr lang="it-IT" dirty="0"/>
              <a:t>Sistema di differenziazione automatica che calcola i gradienti necessari per l'addestramento dei modelli con </a:t>
            </a:r>
            <a:r>
              <a:rPr lang="it-IT" dirty="0" err="1"/>
              <a:t>backpropagation</a:t>
            </a:r>
            <a:r>
              <a:rPr lang="it-IT" dirty="0"/>
              <a:t>, semplificando l'ottimizzazione dei parametri.</a:t>
            </a:r>
          </a:p>
          <a:p>
            <a:pPr marL="0" indent="0">
              <a:buNone/>
            </a:pPr>
            <a:endParaRPr lang="it-IT" dirty="0"/>
          </a:p>
        </p:txBody>
      </p:sp>
      <p:pic>
        <p:nvPicPr>
          <p:cNvPr id="4" name="Immagine 3" descr="Immagine che contiene Carattere, logo, Elementi grafici, testo&#10;&#10;Descrizione generata automaticamente">
            <a:extLst>
              <a:ext uri="{FF2B5EF4-FFF2-40B4-BE49-F238E27FC236}">
                <a16:creationId xmlns:a16="http://schemas.microsoft.com/office/drawing/2014/main" id="{3F5F26E1-2AD9-C2A8-A54E-8ADDC1591D4B}"/>
              </a:ext>
            </a:extLst>
          </p:cNvPr>
          <p:cNvPicPr>
            <a:picLocks noChangeAspect="1"/>
          </p:cNvPicPr>
          <p:nvPr/>
        </p:nvPicPr>
        <p:blipFill>
          <a:blip r:embed="rId3"/>
          <a:stretch>
            <a:fillRect/>
          </a:stretch>
        </p:blipFill>
        <p:spPr>
          <a:xfrm>
            <a:off x="10377285" y="82451"/>
            <a:ext cx="1395615" cy="697808"/>
          </a:xfrm>
          <a:prstGeom prst="rect">
            <a:avLst/>
          </a:prstGeom>
        </p:spPr>
      </p:pic>
    </p:spTree>
    <p:extLst>
      <p:ext uri="{BB962C8B-B14F-4D97-AF65-F5344CB8AC3E}">
        <p14:creationId xmlns:p14="http://schemas.microsoft.com/office/powerpoint/2010/main" val="3089782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dgm="http://schemas.openxmlformats.org/drawingml/2006/diagram" xmlns:a16="http://schemas.microsoft.com/office/drawing/2014/main"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A84CF0BC-83A7-041D-E16E-39ABD847EC16}"/>
              </a:ext>
            </a:extLst>
          </p:cNvPr>
          <p:cNvSpPr>
            <a:spLocks noGrp="1"/>
          </p:cNvSpPr>
          <p:nvPr>
            <p:ph type="sldNum" sz="quarter" idx="10"/>
          </p:nvPr>
        </p:nvSpPr>
        <p:spPr/>
        <p:txBody>
          <a:bodyPr/>
          <a:lstStyle/>
          <a:p>
            <a:pPr rtl="0"/>
            <a:r>
              <a:rPr lang="it-IT"/>
              <a:t>PAGINA </a:t>
            </a:r>
            <a:fld id="{4A9B5881-4007-4345-955A-79C2656F0C49}" type="slidenum">
              <a:rPr lang="it-IT" smtClean="0"/>
              <a:pPr rtl="0"/>
              <a:t>4</a:t>
            </a:fld>
            <a:endParaRPr lang="it-IT" dirty="0"/>
          </a:p>
        </p:txBody>
      </p:sp>
      <p:sp>
        <p:nvSpPr>
          <p:cNvPr id="6" name="Titolo 1">
            <a:extLst>
              <a:ext uri="{FF2B5EF4-FFF2-40B4-BE49-F238E27FC236}">
                <a16:creationId xmlns:a16="http://schemas.microsoft.com/office/drawing/2014/main" id="{139A133B-497C-C9F5-5C47-AF9CDC40C225}"/>
              </a:ext>
            </a:extLst>
          </p:cNvPr>
          <p:cNvSpPr txBox="1">
            <a:spLocks/>
          </p:cNvSpPr>
          <p:nvPr/>
        </p:nvSpPr>
        <p:spPr>
          <a:xfrm>
            <a:off x="0" y="0"/>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fontScale="92500"/>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Introduzione    	</a:t>
            </a:r>
          </a:p>
        </p:txBody>
      </p:sp>
      <p:sp>
        <p:nvSpPr>
          <p:cNvPr id="7" name="CasellaDiTesto 6">
            <a:extLst>
              <a:ext uri="{FF2B5EF4-FFF2-40B4-BE49-F238E27FC236}">
                <a16:creationId xmlns:a16="http://schemas.microsoft.com/office/drawing/2014/main" id="{365042F7-3800-FEA6-C4B9-F8C87164A463}"/>
              </a:ext>
            </a:extLst>
          </p:cNvPr>
          <p:cNvSpPr txBox="1"/>
          <p:nvPr/>
        </p:nvSpPr>
        <p:spPr>
          <a:xfrm>
            <a:off x="1023939" y="1026207"/>
            <a:ext cx="10379964" cy="892552"/>
          </a:xfrm>
          <a:prstGeom prst="rect">
            <a:avLst/>
          </a:prstGeom>
          <a:noFill/>
        </p:spPr>
        <p:txBody>
          <a:bodyPr wrap="square" rtlCol="0">
            <a:spAutoFit/>
          </a:bodyPr>
          <a:lstStyle/>
          <a:p>
            <a:r>
              <a:rPr lang="it-IT" sz="2000" b="1" dirty="0">
                <a:solidFill>
                  <a:schemeClr val="bg1">
                    <a:lumMod val="95000"/>
                  </a:schemeClr>
                </a:solidFill>
                <a:latin typeface="Söhne"/>
              </a:rPr>
              <a:t>Obiettivo</a:t>
            </a:r>
            <a:r>
              <a:rPr lang="it-IT" sz="2000" dirty="0">
                <a:solidFill>
                  <a:schemeClr val="bg1">
                    <a:lumMod val="95000"/>
                  </a:schemeClr>
                </a:solidFill>
                <a:latin typeface="Söhne"/>
              </a:rPr>
              <a:t>: Utilizzare una rete CNN e un LSTM per generare didascalie automatiche per le immagini</a:t>
            </a:r>
          </a:p>
          <a:p>
            <a:endParaRPr lang="it-IT" sz="1600" dirty="0">
              <a:solidFill>
                <a:schemeClr val="bg1">
                  <a:lumMod val="95000"/>
                </a:schemeClr>
              </a:solidFill>
              <a:latin typeface="Söhne"/>
            </a:endParaRPr>
          </a:p>
          <a:p>
            <a:endParaRPr lang="it-IT" sz="1600" dirty="0">
              <a:solidFill>
                <a:schemeClr val="bg1">
                  <a:lumMod val="95000"/>
                </a:schemeClr>
              </a:solidFill>
            </a:endParaRPr>
          </a:p>
        </p:txBody>
      </p:sp>
      <p:pic>
        <p:nvPicPr>
          <p:cNvPr id="11" name="Immagine 10" descr="Immagine che contiene gioco atletico, sport, persona, tennis&#10;&#10;Descrizione generata automaticamente">
            <a:extLst>
              <a:ext uri="{FF2B5EF4-FFF2-40B4-BE49-F238E27FC236}">
                <a16:creationId xmlns:a16="http://schemas.microsoft.com/office/drawing/2014/main" id="{95817AEA-7F66-4F3F-613E-C0568117C573}"/>
              </a:ext>
            </a:extLst>
          </p:cNvPr>
          <p:cNvPicPr>
            <a:picLocks noChangeAspect="1"/>
          </p:cNvPicPr>
          <p:nvPr/>
        </p:nvPicPr>
        <p:blipFill>
          <a:blip r:embed="rId2"/>
          <a:stretch>
            <a:fillRect/>
          </a:stretch>
        </p:blipFill>
        <p:spPr>
          <a:xfrm>
            <a:off x="6463399" y="3703319"/>
            <a:ext cx="1678262" cy="1938528"/>
          </a:xfrm>
          <a:prstGeom prst="rect">
            <a:avLst/>
          </a:prstGeom>
        </p:spPr>
      </p:pic>
      <p:pic>
        <p:nvPicPr>
          <p:cNvPr id="13" name="Immagine 12" descr="Immagine che contiene mammifero, aria aperta, acqua, Razza di cani&#10;&#10;Descrizione generata automaticamente">
            <a:extLst>
              <a:ext uri="{FF2B5EF4-FFF2-40B4-BE49-F238E27FC236}">
                <a16:creationId xmlns:a16="http://schemas.microsoft.com/office/drawing/2014/main" id="{CACA40D6-97E6-6820-02D1-77F978624852}"/>
              </a:ext>
            </a:extLst>
          </p:cNvPr>
          <p:cNvPicPr>
            <a:picLocks noChangeAspect="1"/>
          </p:cNvPicPr>
          <p:nvPr/>
        </p:nvPicPr>
        <p:blipFill>
          <a:blip r:embed="rId3"/>
          <a:stretch>
            <a:fillRect/>
          </a:stretch>
        </p:blipFill>
        <p:spPr>
          <a:xfrm>
            <a:off x="7437341" y="1738185"/>
            <a:ext cx="2304753" cy="1534968"/>
          </a:xfrm>
          <a:prstGeom prst="rect">
            <a:avLst/>
          </a:prstGeom>
        </p:spPr>
      </p:pic>
      <p:pic>
        <p:nvPicPr>
          <p:cNvPr id="15" name="Immagine 14" descr="Immagine che contiene sport, gioco atletico, persona, calcio/football americano&#10;&#10;Descrizione generata automaticamente">
            <a:extLst>
              <a:ext uri="{FF2B5EF4-FFF2-40B4-BE49-F238E27FC236}">
                <a16:creationId xmlns:a16="http://schemas.microsoft.com/office/drawing/2014/main" id="{2C4E735C-E1B8-E800-EBF0-EEAD47CEBABD}"/>
              </a:ext>
            </a:extLst>
          </p:cNvPr>
          <p:cNvPicPr>
            <a:picLocks noChangeAspect="1"/>
          </p:cNvPicPr>
          <p:nvPr/>
        </p:nvPicPr>
        <p:blipFill>
          <a:blip r:embed="rId4"/>
          <a:stretch>
            <a:fillRect/>
          </a:stretch>
        </p:blipFill>
        <p:spPr>
          <a:xfrm>
            <a:off x="9039753" y="3606147"/>
            <a:ext cx="2666091" cy="2132873"/>
          </a:xfrm>
          <a:prstGeom prst="rect">
            <a:avLst/>
          </a:prstGeom>
        </p:spPr>
      </p:pic>
      <p:sp>
        <p:nvSpPr>
          <p:cNvPr id="16" name="CasellaDiTesto 15">
            <a:extLst>
              <a:ext uri="{FF2B5EF4-FFF2-40B4-BE49-F238E27FC236}">
                <a16:creationId xmlns:a16="http://schemas.microsoft.com/office/drawing/2014/main" id="{89C00D6E-C85F-D63A-9E8F-349C50D456F0}"/>
              </a:ext>
            </a:extLst>
          </p:cNvPr>
          <p:cNvSpPr txBox="1"/>
          <p:nvPr/>
        </p:nvSpPr>
        <p:spPr>
          <a:xfrm>
            <a:off x="306243" y="1656877"/>
            <a:ext cx="5522976" cy="2308324"/>
          </a:xfrm>
          <a:prstGeom prst="rect">
            <a:avLst/>
          </a:prstGeom>
          <a:noFill/>
        </p:spPr>
        <p:txBody>
          <a:bodyPr wrap="square" rtlCol="0">
            <a:spAutoFit/>
          </a:bodyPr>
          <a:lstStyle/>
          <a:p>
            <a:r>
              <a:rPr lang="it-IT" sz="1800" b="1" dirty="0">
                <a:solidFill>
                  <a:schemeClr val="bg1">
                    <a:lumMod val="95000"/>
                  </a:schemeClr>
                </a:solidFill>
              </a:rPr>
              <a:t>Il dataset</a:t>
            </a:r>
            <a:r>
              <a:rPr lang="it-IT" sz="1800" dirty="0">
                <a:solidFill>
                  <a:schemeClr val="bg1">
                    <a:lumMod val="95000"/>
                  </a:schemeClr>
                </a:solidFill>
              </a:rPr>
              <a:t>:</a:t>
            </a:r>
          </a:p>
          <a:p>
            <a:pPr marL="285750" lvl="0" indent="-285750" eaLnBrk="0" fontAlgn="base" hangingPunct="0">
              <a:spcBef>
                <a:spcPct val="0"/>
              </a:spcBef>
              <a:spcAft>
                <a:spcPct val="0"/>
              </a:spcAft>
              <a:buFont typeface="Arial" panose="020B0604020202020204" pitchFamily="34" charset="0"/>
              <a:buChar char="•"/>
            </a:pPr>
            <a:r>
              <a:rPr lang="it-IT" sz="1800" dirty="0">
                <a:solidFill>
                  <a:schemeClr val="bg1">
                    <a:lumMod val="95000"/>
                  </a:schemeClr>
                </a:solidFill>
              </a:rPr>
              <a:t>Il dataset utilizzato è </a:t>
            </a:r>
            <a:r>
              <a:rPr lang="it-IT" sz="1800" i="1" dirty="0">
                <a:solidFill>
                  <a:schemeClr val="bg1">
                    <a:lumMod val="95000"/>
                  </a:schemeClr>
                </a:solidFill>
              </a:rPr>
              <a:t>Flick30k, </a:t>
            </a:r>
            <a:r>
              <a:rPr lang="it-IT" sz="1800" dirty="0">
                <a:solidFill>
                  <a:schemeClr val="bg1">
                    <a:lumMod val="95000"/>
                  </a:schemeClr>
                </a:solidFill>
              </a:rPr>
              <a:t>il quale contiene un insieme di 31000 immagini , principalmente contenenti  </a:t>
            </a:r>
            <a:r>
              <a:rPr lang="it-IT" sz="1800" dirty="0">
                <a:solidFill>
                  <a:schemeClr val="bg1"/>
                </a:solidFill>
              </a:rPr>
              <a:t>p</a:t>
            </a:r>
            <a:r>
              <a:rPr lang="it-IT" altLang="it-IT" sz="1800" dirty="0">
                <a:solidFill>
                  <a:schemeClr val="bg1"/>
                </a:solidFill>
              </a:rPr>
              <a:t>ersone che svolgono varie attività, animali, oggetti comuni e persone che interagiscono tra loro. Ad ogni immagine del dataset è assegnata una descrizione in un file .csv</a:t>
            </a:r>
          </a:p>
          <a:p>
            <a:endParaRPr lang="it-IT" dirty="0"/>
          </a:p>
        </p:txBody>
      </p:sp>
      <p:sp>
        <p:nvSpPr>
          <p:cNvPr id="18" name="CasellaDiTesto 17">
            <a:extLst>
              <a:ext uri="{FF2B5EF4-FFF2-40B4-BE49-F238E27FC236}">
                <a16:creationId xmlns:a16="http://schemas.microsoft.com/office/drawing/2014/main" id="{43751B45-4B5C-F2B9-BD2F-9922BC73AC73}"/>
              </a:ext>
            </a:extLst>
          </p:cNvPr>
          <p:cNvSpPr txBox="1"/>
          <p:nvPr/>
        </p:nvSpPr>
        <p:spPr>
          <a:xfrm>
            <a:off x="306243" y="1621829"/>
            <a:ext cx="9999045" cy="1200329"/>
          </a:xfrm>
          <a:prstGeom prst="rect">
            <a:avLst/>
          </a:prstGeom>
          <a:noFill/>
        </p:spPr>
        <p:txBody>
          <a:bodyPr wrap="square">
            <a:spAutoFit/>
          </a:bodyPr>
          <a:lstStyle/>
          <a:p>
            <a:r>
              <a:rPr lang="it-IT" b="1" dirty="0">
                <a:solidFill>
                  <a:schemeClr val="bg1"/>
                </a:solidFill>
              </a:rPr>
              <a:t>L’architettura:</a:t>
            </a:r>
          </a:p>
          <a:p>
            <a:r>
              <a:rPr lang="it-IT" dirty="0">
                <a:solidFill>
                  <a:schemeClr val="bg1"/>
                </a:solidFill>
              </a:rPr>
              <a:t>Ho utilizzato una combinazione di CNN e LSTM:</a:t>
            </a:r>
          </a:p>
          <a:p>
            <a:pPr>
              <a:buFont typeface="Arial" panose="020B0604020202020204" pitchFamily="34" charset="0"/>
              <a:buChar char="•"/>
            </a:pPr>
            <a:r>
              <a:rPr lang="it-IT" b="1" dirty="0">
                <a:solidFill>
                  <a:schemeClr val="bg1"/>
                </a:solidFill>
              </a:rPr>
              <a:t>Encoder (CNN EfficientNet-B3):</a:t>
            </a:r>
            <a:r>
              <a:rPr lang="it-IT" dirty="0">
                <a:solidFill>
                  <a:schemeClr val="bg1"/>
                </a:solidFill>
              </a:rPr>
              <a:t> Analizza l'immagine e estrae caratteristiche visive dettagliate</a:t>
            </a:r>
          </a:p>
          <a:p>
            <a:pPr>
              <a:buFont typeface="Arial" panose="020B0604020202020204" pitchFamily="34" charset="0"/>
              <a:buChar char="•"/>
            </a:pPr>
            <a:r>
              <a:rPr lang="it-IT" b="1" dirty="0">
                <a:solidFill>
                  <a:schemeClr val="bg1"/>
                </a:solidFill>
              </a:rPr>
              <a:t>Decoder (LSTM con Attenzione):</a:t>
            </a:r>
            <a:r>
              <a:rPr lang="it-IT" dirty="0">
                <a:solidFill>
                  <a:schemeClr val="bg1"/>
                </a:solidFill>
              </a:rPr>
              <a:t> Usa le caratteristiche dell'immagine per generare descrizioni testuali</a:t>
            </a:r>
          </a:p>
        </p:txBody>
      </p:sp>
      <p:pic>
        <p:nvPicPr>
          <p:cNvPr id="19" name="Immagine 18" descr="Immagine che contiene mammifero, aria aperta, acqua, Razza di cani&#10;&#10;Descrizione generata automaticamente">
            <a:extLst>
              <a:ext uri="{FF2B5EF4-FFF2-40B4-BE49-F238E27FC236}">
                <a16:creationId xmlns:a16="http://schemas.microsoft.com/office/drawing/2014/main" id="{E84FD982-9F6D-3BDB-BA18-2FCBEDF664E3}"/>
              </a:ext>
            </a:extLst>
          </p:cNvPr>
          <p:cNvPicPr>
            <a:picLocks noChangeAspect="1"/>
          </p:cNvPicPr>
          <p:nvPr/>
        </p:nvPicPr>
        <p:blipFill>
          <a:blip r:embed="rId3"/>
          <a:stretch>
            <a:fillRect/>
          </a:stretch>
        </p:blipFill>
        <p:spPr>
          <a:xfrm>
            <a:off x="357974" y="4204052"/>
            <a:ext cx="2304753" cy="1534968"/>
          </a:xfrm>
          <a:prstGeom prst="rect">
            <a:avLst/>
          </a:prstGeom>
        </p:spPr>
      </p:pic>
      <p:sp>
        <p:nvSpPr>
          <p:cNvPr id="20" name="Trapezio 19">
            <a:extLst>
              <a:ext uri="{FF2B5EF4-FFF2-40B4-BE49-F238E27FC236}">
                <a16:creationId xmlns:a16="http://schemas.microsoft.com/office/drawing/2014/main" id="{B52E1A1F-67DB-311C-A4F0-C5BFD46EB32B}"/>
              </a:ext>
            </a:extLst>
          </p:cNvPr>
          <p:cNvSpPr/>
          <p:nvPr/>
        </p:nvSpPr>
        <p:spPr>
          <a:xfrm rot="5400000">
            <a:off x="2866120" y="4191430"/>
            <a:ext cx="1778394" cy="1560212"/>
          </a:xfrm>
          <a:prstGeom prst="trapezoid">
            <a:avLst/>
          </a:prstGeom>
          <a:solidFill>
            <a:srgbClr val="FFC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ttangolo 20">
            <a:extLst>
              <a:ext uri="{FF2B5EF4-FFF2-40B4-BE49-F238E27FC236}">
                <a16:creationId xmlns:a16="http://schemas.microsoft.com/office/drawing/2014/main" id="{52D53D86-DBDA-1282-52E8-EFFBA3F9353C}"/>
              </a:ext>
            </a:extLst>
          </p:cNvPr>
          <p:cNvSpPr/>
          <p:nvPr/>
        </p:nvSpPr>
        <p:spPr>
          <a:xfrm>
            <a:off x="4847905" y="3965201"/>
            <a:ext cx="457200" cy="1938528"/>
          </a:xfrm>
          <a:prstGeom prst="rect">
            <a:avLst/>
          </a:prstGeom>
          <a:solidFill>
            <a:srgbClr val="FFC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Rettangolo 21">
            <a:extLst>
              <a:ext uri="{FF2B5EF4-FFF2-40B4-BE49-F238E27FC236}">
                <a16:creationId xmlns:a16="http://schemas.microsoft.com/office/drawing/2014/main" id="{7B8F6472-B4A1-5FE3-6070-61F3966C7041}"/>
              </a:ext>
            </a:extLst>
          </p:cNvPr>
          <p:cNvSpPr/>
          <p:nvPr/>
        </p:nvSpPr>
        <p:spPr>
          <a:xfrm>
            <a:off x="5634738" y="4035843"/>
            <a:ext cx="321697" cy="1733512"/>
          </a:xfrm>
          <a:prstGeom prst="rect">
            <a:avLst/>
          </a:prstGeom>
          <a:solidFill>
            <a:srgbClr val="246CD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Freccia a destra 22">
            <a:extLst>
              <a:ext uri="{FF2B5EF4-FFF2-40B4-BE49-F238E27FC236}">
                <a16:creationId xmlns:a16="http://schemas.microsoft.com/office/drawing/2014/main" id="{19A9D6B6-8E15-26B5-688C-F5BC7B1EBDD3}"/>
              </a:ext>
            </a:extLst>
          </p:cNvPr>
          <p:cNvSpPr/>
          <p:nvPr/>
        </p:nvSpPr>
        <p:spPr>
          <a:xfrm>
            <a:off x="2662727" y="4866379"/>
            <a:ext cx="312483" cy="210312"/>
          </a:xfrm>
          <a:prstGeom prst="rightArrow">
            <a:avLst/>
          </a:prstGeom>
          <a:solidFill>
            <a:srgbClr val="FFC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Freccia a destra 23">
            <a:extLst>
              <a:ext uri="{FF2B5EF4-FFF2-40B4-BE49-F238E27FC236}">
                <a16:creationId xmlns:a16="http://schemas.microsoft.com/office/drawing/2014/main" id="{D2901610-01E6-B14B-0E68-5D96802BDBD9}"/>
              </a:ext>
            </a:extLst>
          </p:cNvPr>
          <p:cNvSpPr/>
          <p:nvPr/>
        </p:nvSpPr>
        <p:spPr>
          <a:xfrm>
            <a:off x="4535422" y="4866379"/>
            <a:ext cx="312483" cy="210312"/>
          </a:xfrm>
          <a:prstGeom prst="rightArrow">
            <a:avLst/>
          </a:prstGeom>
          <a:solidFill>
            <a:srgbClr val="FFC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Freccia a destra 24">
            <a:extLst>
              <a:ext uri="{FF2B5EF4-FFF2-40B4-BE49-F238E27FC236}">
                <a16:creationId xmlns:a16="http://schemas.microsoft.com/office/drawing/2014/main" id="{E095740E-8E04-B57B-25AB-27585415D0F7}"/>
              </a:ext>
            </a:extLst>
          </p:cNvPr>
          <p:cNvSpPr/>
          <p:nvPr/>
        </p:nvSpPr>
        <p:spPr>
          <a:xfrm>
            <a:off x="5322255" y="4866379"/>
            <a:ext cx="312483" cy="210312"/>
          </a:xfrm>
          <a:prstGeom prst="rightArrow">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CasellaDiTesto 25">
            <a:extLst>
              <a:ext uri="{FF2B5EF4-FFF2-40B4-BE49-F238E27FC236}">
                <a16:creationId xmlns:a16="http://schemas.microsoft.com/office/drawing/2014/main" id="{BF39FEC5-3B89-ADDE-4108-6C11F71048CF}"/>
              </a:ext>
            </a:extLst>
          </p:cNvPr>
          <p:cNvSpPr txBox="1"/>
          <p:nvPr/>
        </p:nvSpPr>
        <p:spPr>
          <a:xfrm>
            <a:off x="3313247" y="4706274"/>
            <a:ext cx="884138" cy="523220"/>
          </a:xfrm>
          <a:prstGeom prst="rect">
            <a:avLst/>
          </a:prstGeom>
          <a:noFill/>
        </p:spPr>
        <p:txBody>
          <a:bodyPr wrap="square" rtlCol="0">
            <a:spAutoFit/>
          </a:bodyPr>
          <a:lstStyle/>
          <a:p>
            <a:r>
              <a:rPr lang="it-IT" sz="2800" b="1" dirty="0"/>
              <a:t>CNN</a:t>
            </a:r>
          </a:p>
        </p:txBody>
      </p:sp>
      <p:sp>
        <p:nvSpPr>
          <p:cNvPr id="27" name="CasellaDiTesto 26">
            <a:extLst>
              <a:ext uri="{FF2B5EF4-FFF2-40B4-BE49-F238E27FC236}">
                <a16:creationId xmlns:a16="http://schemas.microsoft.com/office/drawing/2014/main" id="{5770E86D-DD2B-500C-E358-0715F9B2CD4C}"/>
              </a:ext>
            </a:extLst>
          </p:cNvPr>
          <p:cNvSpPr txBox="1"/>
          <p:nvPr/>
        </p:nvSpPr>
        <p:spPr>
          <a:xfrm rot="16200000">
            <a:off x="4010068" y="4729238"/>
            <a:ext cx="2132875" cy="307777"/>
          </a:xfrm>
          <a:prstGeom prst="rect">
            <a:avLst/>
          </a:prstGeom>
          <a:noFill/>
        </p:spPr>
        <p:txBody>
          <a:bodyPr wrap="square" rtlCol="0">
            <a:spAutoFit/>
          </a:bodyPr>
          <a:lstStyle/>
          <a:p>
            <a:r>
              <a:rPr lang="it-IT" sz="1400" dirty="0"/>
              <a:t>Features </a:t>
            </a:r>
            <a:r>
              <a:rPr lang="it-IT" sz="1400" dirty="0" err="1"/>
              <a:t>vector</a:t>
            </a:r>
            <a:r>
              <a:rPr lang="it-IT" sz="1400" dirty="0"/>
              <a:t> 1x1x1536</a:t>
            </a:r>
          </a:p>
        </p:txBody>
      </p:sp>
      <p:sp>
        <p:nvSpPr>
          <p:cNvPr id="28" name="CasellaDiTesto 27">
            <a:extLst>
              <a:ext uri="{FF2B5EF4-FFF2-40B4-BE49-F238E27FC236}">
                <a16:creationId xmlns:a16="http://schemas.microsoft.com/office/drawing/2014/main" id="{E85E0B8F-B3B1-BB6B-EC0A-FC42C33843B3}"/>
              </a:ext>
            </a:extLst>
          </p:cNvPr>
          <p:cNvSpPr txBox="1"/>
          <p:nvPr/>
        </p:nvSpPr>
        <p:spPr>
          <a:xfrm>
            <a:off x="893458" y="5831793"/>
            <a:ext cx="1233786" cy="369332"/>
          </a:xfrm>
          <a:prstGeom prst="rect">
            <a:avLst/>
          </a:prstGeom>
          <a:noFill/>
        </p:spPr>
        <p:txBody>
          <a:bodyPr wrap="square" rtlCol="0">
            <a:spAutoFit/>
          </a:bodyPr>
          <a:lstStyle/>
          <a:p>
            <a:r>
              <a:rPr lang="it-IT" dirty="0">
                <a:solidFill>
                  <a:schemeClr val="bg1"/>
                </a:solidFill>
              </a:rPr>
              <a:t>300x300x3</a:t>
            </a:r>
          </a:p>
        </p:txBody>
      </p:sp>
      <p:sp>
        <p:nvSpPr>
          <p:cNvPr id="29" name="CasellaDiTesto 28">
            <a:extLst>
              <a:ext uri="{FF2B5EF4-FFF2-40B4-BE49-F238E27FC236}">
                <a16:creationId xmlns:a16="http://schemas.microsoft.com/office/drawing/2014/main" id="{AD175F5A-6399-2DF8-125A-57A05DC06B38}"/>
              </a:ext>
            </a:extLst>
          </p:cNvPr>
          <p:cNvSpPr txBox="1"/>
          <p:nvPr/>
        </p:nvSpPr>
        <p:spPr>
          <a:xfrm rot="16200000">
            <a:off x="4936465" y="4727175"/>
            <a:ext cx="1733511" cy="338554"/>
          </a:xfrm>
          <a:prstGeom prst="rect">
            <a:avLst/>
          </a:prstGeom>
          <a:noFill/>
        </p:spPr>
        <p:txBody>
          <a:bodyPr wrap="square" rtlCol="0">
            <a:spAutoFit/>
          </a:bodyPr>
          <a:lstStyle/>
          <a:p>
            <a:r>
              <a:rPr lang="it-IT" sz="1600" dirty="0" err="1"/>
              <a:t>Embedding</a:t>
            </a:r>
            <a:r>
              <a:rPr lang="it-IT" sz="1600" dirty="0"/>
              <a:t> </a:t>
            </a:r>
            <a:r>
              <a:rPr lang="it-IT" sz="1600" dirty="0" err="1"/>
              <a:t>vector</a:t>
            </a:r>
            <a:endParaRPr lang="it-IT" sz="1600" dirty="0"/>
          </a:p>
        </p:txBody>
      </p:sp>
      <p:sp>
        <p:nvSpPr>
          <p:cNvPr id="31" name="Trapezio 30">
            <a:extLst>
              <a:ext uri="{FF2B5EF4-FFF2-40B4-BE49-F238E27FC236}">
                <a16:creationId xmlns:a16="http://schemas.microsoft.com/office/drawing/2014/main" id="{0D487428-855F-5F89-A1D5-5AA3E23FD146}"/>
              </a:ext>
            </a:extLst>
          </p:cNvPr>
          <p:cNvSpPr/>
          <p:nvPr/>
        </p:nvSpPr>
        <p:spPr>
          <a:xfrm rot="16200000">
            <a:off x="6143847" y="4193257"/>
            <a:ext cx="1778394" cy="1560212"/>
          </a:xfrm>
          <a:prstGeom prst="trapezoid">
            <a:avLst/>
          </a:prstGeom>
          <a:solidFill>
            <a:srgbClr val="00B05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CasellaDiTesto 31">
            <a:extLst>
              <a:ext uri="{FF2B5EF4-FFF2-40B4-BE49-F238E27FC236}">
                <a16:creationId xmlns:a16="http://schemas.microsoft.com/office/drawing/2014/main" id="{574A2F8B-80EE-6519-A157-AF2DC041DFB5}"/>
              </a:ext>
            </a:extLst>
          </p:cNvPr>
          <p:cNvSpPr txBox="1"/>
          <p:nvPr/>
        </p:nvSpPr>
        <p:spPr>
          <a:xfrm>
            <a:off x="6406970" y="4706272"/>
            <a:ext cx="1056453" cy="523220"/>
          </a:xfrm>
          <a:prstGeom prst="rect">
            <a:avLst/>
          </a:prstGeom>
          <a:noFill/>
        </p:spPr>
        <p:txBody>
          <a:bodyPr wrap="square" rtlCol="0">
            <a:spAutoFit/>
          </a:bodyPr>
          <a:lstStyle/>
          <a:p>
            <a:r>
              <a:rPr lang="it-IT" sz="2800" b="1" dirty="0"/>
              <a:t>LSMT</a:t>
            </a:r>
          </a:p>
        </p:txBody>
      </p:sp>
      <p:sp>
        <p:nvSpPr>
          <p:cNvPr id="33" name="Freccia a destra 32">
            <a:extLst>
              <a:ext uri="{FF2B5EF4-FFF2-40B4-BE49-F238E27FC236}">
                <a16:creationId xmlns:a16="http://schemas.microsoft.com/office/drawing/2014/main" id="{065F9AAD-8A1E-861E-9773-B03BF212BAAD}"/>
              </a:ext>
            </a:extLst>
          </p:cNvPr>
          <p:cNvSpPr/>
          <p:nvPr/>
        </p:nvSpPr>
        <p:spPr>
          <a:xfrm>
            <a:off x="6001158" y="4862726"/>
            <a:ext cx="252953" cy="210312"/>
          </a:xfrm>
          <a:prstGeom prst="righ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35" name="Freccia a destra 34">
            <a:extLst>
              <a:ext uri="{FF2B5EF4-FFF2-40B4-BE49-F238E27FC236}">
                <a16:creationId xmlns:a16="http://schemas.microsoft.com/office/drawing/2014/main" id="{FA58E6B6-F41D-920E-EAD9-946612A0ABED}"/>
              </a:ext>
            </a:extLst>
          </p:cNvPr>
          <p:cNvSpPr/>
          <p:nvPr/>
        </p:nvSpPr>
        <p:spPr>
          <a:xfrm>
            <a:off x="7810940" y="4862726"/>
            <a:ext cx="312483" cy="210312"/>
          </a:xfrm>
          <a:prstGeom prst="righ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CasellaDiTesto 35">
            <a:extLst>
              <a:ext uri="{FF2B5EF4-FFF2-40B4-BE49-F238E27FC236}">
                <a16:creationId xmlns:a16="http://schemas.microsoft.com/office/drawing/2014/main" id="{2360B515-E256-5B67-C755-70CB1BC0EA95}"/>
              </a:ext>
            </a:extLst>
          </p:cNvPr>
          <p:cNvSpPr txBox="1"/>
          <p:nvPr/>
        </p:nvSpPr>
        <p:spPr>
          <a:xfrm>
            <a:off x="306243" y="1657756"/>
            <a:ext cx="4704671" cy="923330"/>
          </a:xfrm>
          <a:prstGeom prst="rect">
            <a:avLst/>
          </a:prstGeom>
          <a:noFill/>
        </p:spPr>
        <p:txBody>
          <a:bodyPr wrap="square" rtlCol="0">
            <a:spAutoFit/>
          </a:bodyPr>
          <a:lstStyle/>
          <a:p>
            <a:r>
              <a:rPr lang="it-IT" b="1" dirty="0">
                <a:solidFill>
                  <a:schemeClr val="bg1"/>
                </a:solidFill>
              </a:rPr>
              <a:t>L’interfaccia </a:t>
            </a:r>
            <a:r>
              <a:rPr lang="it-IT" dirty="0">
                <a:solidFill>
                  <a:schemeClr val="bg1"/>
                </a:solidFill>
              </a:rPr>
              <a:t>:</a:t>
            </a:r>
          </a:p>
          <a:p>
            <a:r>
              <a:rPr lang="it-IT" dirty="0">
                <a:solidFill>
                  <a:schemeClr val="bg1"/>
                </a:solidFill>
              </a:rPr>
              <a:t>È stata infine prodotta un’interfaccia grafica per poter  utilizzare e testare  il modello addestrato</a:t>
            </a:r>
          </a:p>
        </p:txBody>
      </p:sp>
      <p:pic>
        <p:nvPicPr>
          <p:cNvPr id="40" name="Immagine 39" descr="Immagine che contiene Razza di cani, mammifero, animale domestico, aria aperta&#10;&#10;Descrizione generata automaticamente">
            <a:extLst>
              <a:ext uri="{FF2B5EF4-FFF2-40B4-BE49-F238E27FC236}">
                <a16:creationId xmlns:a16="http://schemas.microsoft.com/office/drawing/2014/main" id="{12B98FAD-A344-35C7-FB43-B72C19EAC7E4}"/>
              </a:ext>
            </a:extLst>
          </p:cNvPr>
          <p:cNvPicPr>
            <a:picLocks noChangeAspect="1"/>
          </p:cNvPicPr>
          <p:nvPr/>
        </p:nvPicPr>
        <p:blipFill rotWithShape="1">
          <a:blip r:embed="rId5"/>
          <a:srcRect l="3657"/>
          <a:stretch/>
        </p:blipFill>
        <p:spPr>
          <a:xfrm>
            <a:off x="8160667" y="3429000"/>
            <a:ext cx="1967293" cy="2934907"/>
          </a:xfrm>
          <a:prstGeom prst="rect">
            <a:avLst/>
          </a:prstGeom>
        </p:spPr>
      </p:pic>
    </p:spTree>
    <p:extLst>
      <p:ext uri="{BB962C8B-B14F-4D97-AF65-F5344CB8AC3E}">
        <p14:creationId xmlns:p14="http://schemas.microsoft.com/office/powerpoint/2010/main" val="4061839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16"/>
                                        </p:tgtEl>
                                        <p:attrNameLst>
                                          <p:attrName>ppt_w</p:attrName>
                                        </p:attrNameLst>
                                      </p:cBhvr>
                                      <p:tavLst>
                                        <p:tav tm="0">
                                          <p:val>
                                            <p:strVal val="ppt_w"/>
                                          </p:val>
                                        </p:tav>
                                        <p:tav tm="100000">
                                          <p:val>
                                            <p:fltVal val="0"/>
                                          </p:val>
                                        </p:tav>
                                      </p:tavLst>
                                    </p:anim>
                                    <p:anim calcmode="lin" valueType="num">
                                      <p:cBhvr>
                                        <p:cTn id="7" dur="500"/>
                                        <p:tgtEl>
                                          <p:spTgt spid="16"/>
                                        </p:tgtEl>
                                        <p:attrNameLst>
                                          <p:attrName>ppt_h</p:attrName>
                                        </p:attrNameLst>
                                      </p:cBhvr>
                                      <p:tavLst>
                                        <p:tav tm="0">
                                          <p:val>
                                            <p:strVal val="ppt_h"/>
                                          </p:val>
                                        </p:tav>
                                        <p:tav tm="100000">
                                          <p:val>
                                            <p:fltVal val="0"/>
                                          </p:val>
                                        </p:tav>
                                      </p:tavLst>
                                    </p:anim>
                                    <p:animEffect transition="out" filter="fade">
                                      <p:cBhvr>
                                        <p:cTn id="8" dur="500"/>
                                        <p:tgtEl>
                                          <p:spTgt spid="16"/>
                                        </p:tgtEl>
                                      </p:cBhvr>
                                    </p:animEffect>
                                    <p:set>
                                      <p:cBhvr>
                                        <p:cTn id="9" dur="1" fill="hold">
                                          <p:stCondLst>
                                            <p:cond delay="499"/>
                                          </p:stCondLst>
                                        </p:cTn>
                                        <p:tgtEl>
                                          <p:spTgt spid="16"/>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11"/>
                                        </p:tgtEl>
                                        <p:attrNameLst>
                                          <p:attrName>ppt_w</p:attrName>
                                        </p:attrNameLst>
                                      </p:cBhvr>
                                      <p:tavLst>
                                        <p:tav tm="0">
                                          <p:val>
                                            <p:strVal val="ppt_w"/>
                                          </p:val>
                                        </p:tav>
                                        <p:tav tm="100000">
                                          <p:val>
                                            <p:fltVal val="0"/>
                                          </p:val>
                                        </p:tav>
                                      </p:tavLst>
                                    </p:anim>
                                    <p:anim calcmode="lin" valueType="num">
                                      <p:cBhvr>
                                        <p:cTn id="12" dur="500"/>
                                        <p:tgtEl>
                                          <p:spTgt spid="11"/>
                                        </p:tgtEl>
                                        <p:attrNameLst>
                                          <p:attrName>ppt_h</p:attrName>
                                        </p:attrNameLst>
                                      </p:cBhvr>
                                      <p:tavLst>
                                        <p:tav tm="0">
                                          <p:val>
                                            <p:strVal val="ppt_h"/>
                                          </p:val>
                                        </p:tav>
                                        <p:tav tm="100000">
                                          <p:val>
                                            <p:fltVal val="0"/>
                                          </p:val>
                                        </p:tav>
                                      </p:tavLst>
                                    </p:anim>
                                    <p:animEffect transition="out" filter="fade">
                                      <p:cBhvr>
                                        <p:cTn id="13" dur="500"/>
                                        <p:tgtEl>
                                          <p:spTgt spid="11"/>
                                        </p:tgtEl>
                                      </p:cBhvr>
                                    </p:animEffect>
                                    <p:set>
                                      <p:cBhvr>
                                        <p:cTn id="14" dur="1" fill="hold">
                                          <p:stCondLst>
                                            <p:cond delay="499"/>
                                          </p:stCondLst>
                                        </p:cTn>
                                        <p:tgtEl>
                                          <p:spTgt spid="11"/>
                                        </p:tgtEl>
                                        <p:attrNameLst>
                                          <p:attrName>style.visibility</p:attrName>
                                        </p:attrNameLst>
                                      </p:cBhvr>
                                      <p:to>
                                        <p:strVal val="hidden"/>
                                      </p:to>
                                    </p:set>
                                  </p:childTnLst>
                                </p:cTn>
                              </p:par>
                              <p:par>
                                <p:cTn id="15" presetID="53" presetClass="exit" presetSubtype="32" fill="hold" nodeType="withEffect">
                                  <p:stCondLst>
                                    <p:cond delay="0"/>
                                  </p:stCondLst>
                                  <p:childTnLst>
                                    <p:anim calcmode="lin" valueType="num">
                                      <p:cBhvr>
                                        <p:cTn id="16" dur="500"/>
                                        <p:tgtEl>
                                          <p:spTgt spid="13"/>
                                        </p:tgtEl>
                                        <p:attrNameLst>
                                          <p:attrName>ppt_w</p:attrName>
                                        </p:attrNameLst>
                                      </p:cBhvr>
                                      <p:tavLst>
                                        <p:tav tm="0">
                                          <p:val>
                                            <p:strVal val="ppt_w"/>
                                          </p:val>
                                        </p:tav>
                                        <p:tav tm="100000">
                                          <p:val>
                                            <p:fltVal val="0"/>
                                          </p:val>
                                        </p:tav>
                                      </p:tavLst>
                                    </p:anim>
                                    <p:anim calcmode="lin" valueType="num">
                                      <p:cBhvr>
                                        <p:cTn id="17" dur="500"/>
                                        <p:tgtEl>
                                          <p:spTgt spid="13"/>
                                        </p:tgtEl>
                                        <p:attrNameLst>
                                          <p:attrName>ppt_h</p:attrName>
                                        </p:attrNameLst>
                                      </p:cBhvr>
                                      <p:tavLst>
                                        <p:tav tm="0">
                                          <p:val>
                                            <p:strVal val="ppt_h"/>
                                          </p:val>
                                        </p:tav>
                                        <p:tav tm="100000">
                                          <p:val>
                                            <p:fltVal val="0"/>
                                          </p:val>
                                        </p:tav>
                                      </p:tavLst>
                                    </p:anim>
                                    <p:animEffect transition="out" filter="fade">
                                      <p:cBhvr>
                                        <p:cTn id="18" dur="500"/>
                                        <p:tgtEl>
                                          <p:spTgt spid="13"/>
                                        </p:tgtEl>
                                      </p:cBhvr>
                                    </p:animEffect>
                                    <p:set>
                                      <p:cBhvr>
                                        <p:cTn id="19" dur="1" fill="hold">
                                          <p:stCondLst>
                                            <p:cond delay="499"/>
                                          </p:stCondLst>
                                        </p:cTn>
                                        <p:tgtEl>
                                          <p:spTgt spid="13"/>
                                        </p:tgtEl>
                                        <p:attrNameLst>
                                          <p:attrName>style.visibility</p:attrName>
                                        </p:attrNameLst>
                                      </p:cBhvr>
                                      <p:to>
                                        <p:strVal val="hidden"/>
                                      </p:to>
                                    </p:set>
                                  </p:childTnLst>
                                </p:cTn>
                              </p:par>
                              <p:par>
                                <p:cTn id="20" presetID="53" presetClass="exit" presetSubtype="32" fill="hold" nodeType="withEffect">
                                  <p:stCondLst>
                                    <p:cond delay="0"/>
                                  </p:stCondLst>
                                  <p:childTnLst>
                                    <p:anim calcmode="lin" valueType="num">
                                      <p:cBhvr>
                                        <p:cTn id="21" dur="500"/>
                                        <p:tgtEl>
                                          <p:spTgt spid="15"/>
                                        </p:tgtEl>
                                        <p:attrNameLst>
                                          <p:attrName>ppt_w</p:attrName>
                                        </p:attrNameLst>
                                      </p:cBhvr>
                                      <p:tavLst>
                                        <p:tav tm="0">
                                          <p:val>
                                            <p:strVal val="ppt_w"/>
                                          </p:val>
                                        </p:tav>
                                        <p:tav tm="100000">
                                          <p:val>
                                            <p:fltVal val="0"/>
                                          </p:val>
                                        </p:tav>
                                      </p:tavLst>
                                    </p:anim>
                                    <p:anim calcmode="lin" valueType="num">
                                      <p:cBhvr>
                                        <p:cTn id="22" dur="500"/>
                                        <p:tgtEl>
                                          <p:spTgt spid="15"/>
                                        </p:tgtEl>
                                        <p:attrNameLst>
                                          <p:attrName>ppt_h</p:attrName>
                                        </p:attrNameLst>
                                      </p:cBhvr>
                                      <p:tavLst>
                                        <p:tav tm="0">
                                          <p:val>
                                            <p:strVal val="ppt_h"/>
                                          </p:val>
                                        </p:tav>
                                        <p:tav tm="100000">
                                          <p:val>
                                            <p:fltVal val="0"/>
                                          </p:val>
                                        </p:tav>
                                      </p:tavLst>
                                    </p:anim>
                                    <p:animEffect transition="out" filter="fade">
                                      <p:cBhvr>
                                        <p:cTn id="23" dur="500"/>
                                        <p:tgtEl>
                                          <p:spTgt spid="15"/>
                                        </p:tgtEl>
                                      </p:cBhvr>
                                    </p:animEffect>
                                    <p:set>
                                      <p:cBhvr>
                                        <p:cTn id="24" dur="1" fill="hold">
                                          <p:stCondLst>
                                            <p:cond delay="499"/>
                                          </p:stCondLst>
                                        </p:cTn>
                                        <p:tgtEl>
                                          <p:spTgt spid="1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fill="hold"/>
                                        <p:tgtEl>
                                          <p:spTgt spid="18"/>
                                        </p:tgtEl>
                                        <p:attrNameLst>
                                          <p:attrName>ppt_w</p:attrName>
                                        </p:attrNameLst>
                                      </p:cBhvr>
                                      <p:tavLst>
                                        <p:tav tm="0">
                                          <p:val>
                                            <p:fltVal val="0"/>
                                          </p:val>
                                        </p:tav>
                                        <p:tav tm="100000">
                                          <p:val>
                                            <p:strVal val="#ppt_w"/>
                                          </p:val>
                                        </p:tav>
                                      </p:tavLst>
                                    </p:anim>
                                    <p:anim calcmode="lin" valueType="num">
                                      <p:cBhvr>
                                        <p:cTn id="30" dur="500" fill="hold"/>
                                        <p:tgtEl>
                                          <p:spTgt spid="18"/>
                                        </p:tgtEl>
                                        <p:attrNameLst>
                                          <p:attrName>ppt_h</p:attrName>
                                        </p:attrNameLst>
                                      </p:cBhvr>
                                      <p:tavLst>
                                        <p:tav tm="0">
                                          <p:val>
                                            <p:fltVal val="0"/>
                                          </p:val>
                                        </p:tav>
                                        <p:tav tm="100000">
                                          <p:val>
                                            <p:strVal val="#ppt_h"/>
                                          </p:val>
                                        </p:tav>
                                      </p:tavLst>
                                    </p:anim>
                                    <p:animEffect transition="in" filter="fade">
                                      <p:cBhvr>
                                        <p:cTn id="31" dur="500"/>
                                        <p:tgtEl>
                                          <p:spTgt spid="18"/>
                                        </p:tgtEl>
                                      </p:cBhvr>
                                    </p:animEffect>
                                  </p:childTnLst>
                                </p:cTn>
                              </p:par>
                              <p:par>
                                <p:cTn id="32" presetID="53" presetClass="entr" presetSubtype="16" fill="hold"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p:cTn id="34" dur="500" fill="hold"/>
                                        <p:tgtEl>
                                          <p:spTgt spid="19"/>
                                        </p:tgtEl>
                                        <p:attrNameLst>
                                          <p:attrName>ppt_w</p:attrName>
                                        </p:attrNameLst>
                                      </p:cBhvr>
                                      <p:tavLst>
                                        <p:tav tm="0">
                                          <p:val>
                                            <p:fltVal val="0"/>
                                          </p:val>
                                        </p:tav>
                                        <p:tav tm="100000">
                                          <p:val>
                                            <p:strVal val="#ppt_w"/>
                                          </p:val>
                                        </p:tav>
                                      </p:tavLst>
                                    </p:anim>
                                    <p:anim calcmode="lin" valueType="num">
                                      <p:cBhvr>
                                        <p:cTn id="35" dur="500" fill="hold"/>
                                        <p:tgtEl>
                                          <p:spTgt spid="19"/>
                                        </p:tgtEl>
                                        <p:attrNameLst>
                                          <p:attrName>ppt_h</p:attrName>
                                        </p:attrNameLst>
                                      </p:cBhvr>
                                      <p:tavLst>
                                        <p:tav tm="0">
                                          <p:val>
                                            <p:fltVal val="0"/>
                                          </p:val>
                                        </p:tav>
                                        <p:tav tm="100000">
                                          <p:val>
                                            <p:strVal val="#ppt_h"/>
                                          </p:val>
                                        </p:tav>
                                      </p:tavLst>
                                    </p:anim>
                                    <p:animEffect transition="in" filter="fade">
                                      <p:cBhvr>
                                        <p:cTn id="36" dur="500"/>
                                        <p:tgtEl>
                                          <p:spTgt spid="19"/>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anim calcmode="lin" valueType="num">
                                      <p:cBhvr>
                                        <p:cTn id="39" dur="500" fill="hold"/>
                                        <p:tgtEl>
                                          <p:spTgt spid="28"/>
                                        </p:tgtEl>
                                        <p:attrNameLst>
                                          <p:attrName>ppt_w</p:attrName>
                                        </p:attrNameLst>
                                      </p:cBhvr>
                                      <p:tavLst>
                                        <p:tav tm="0">
                                          <p:val>
                                            <p:fltVal val="0"/>
                                          </p:val>
                                        </p:tav>
                                        <p:tav tm="100000">
                                          <p:val>
                                            <p:strVal val="#ppt_w"/>
                                          </p:val>
                                        </p:tav>
                                      </p:tavLst>
                                    </p:anim>
                                    <p:anim calcmode="lin" valueType="num">
                                      <p:cBhvr>
                                        <p:cTn id="40" dur="500" fill="hold"/>
                                        <p:tgtEl>
                                          <p:spTgt spid="28"/>
                                        </p:tgtEl>
                                        <p:attrNameLst>
                                          <p:attrName>ppt_h</p:attrName>
                                        </p:attrNameLst>
                                      </p:cBhvr>
                                      <p:tavLst>
                                        <p:tav tm="0">
                                          <p:val>
                                            <p:fltVal val="0"/>
                                          </p:val>
                                        </p:tav>
                                        <p:tav tm="100000">
                                          <p:val>
                                            <p:strVal val="#ppt_h"/>
                                          </p:val>
                                        </p:tav>
                                      </p:tavLst>
                                    </p:anim>
                                    <p:animEffect transition="in" filter="fade">
                                      <p:cBhvr>
                                        <p:cTn id="41" dur="500"/>
                                        <p:tgtEl>
                                          <p:spTgt spid="28"/>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p:cTn id="44" dur="500" fill="hold"/>
                                        <p:tgtEl>
                                          <p:spTgt spid="23"/>
                                        </p:tgtEl>
                                        <p:attrNameLst>
                                          <p:attrName>ppt_w</p:attrName>
                                        </p:attrNameLst>
                                      </p:cBhvr>
                                      <p:tavLst>
                                        <p:tav tm="0">
                                          <p:val>
                                            <p:fltVal val="0"/>
                                          </p:val>
                                        </p:tav>
                                        <p:tav tm="100000">
                                          <p:val>
                                            <p:strVal val="#ppt_w"/>
                                          </p:val>
                                        </p:tav>
                                      </p:tavLst>
                                    </p:anim>
                                    <p:anim calcmode="lin" valueType="num">
                                      <p:cBhvr>
                                        <p:cTn id="45" dur="500" fill="hold"/>
                                        <p:tgtEl>
                                          <p:spTgt spid="23"/>
                                        </p:tgtEl>
                                        <p:attrNameLst>
                                          <p:attrName>ppt_h</p:attrName>
                                        </p:attrNameLst>
                                      </p:cBhvr>
                                      <p:tavLst>
                                        <p:tav tm="0">
                                          <p:val>
                                            <p:fltVal val="0"/>
                                          </p:val>
                                        </p:tav>
                                        <p:tav tm="100000">
                                          <p:val>
                                            <p:strVal val="#ppt_h"/>
                                          </p:val>
                                        </p:tav>
                                      </p:tavLst>
                                    </p:anim>
                                    <p:animEffect transition="in" filter="fade">
                                      <p:cBhvr>
                                        <p:cTn id="46" dur="500"/>
                                        <p:tgtEl>
                                          <p:spTgt spid="23"/>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anim calcmode="lin" valueType="num">
                                      <p:cBhvr>
                                        <p:cTn id="49" dur="500" fill="hold"/>
                                        <p:tgtEl>
                                          <p:spTgt spid="26"/>
                                        </p:tgtEl>
                                        <p:attrNameLst>
                                          <p:attrName>ppt_w</p:attrName>
                                        </p:attrNameLst>
                                      </p:cBhvr>
                                      <p:tavLst>
                                        <p:tav tm="0">
                                          <p:val>
                                            <p:fltVal val="0"/>
                                          </p:val>
                                        </p:tav>
                                        <p:tav tm="100000">
                                          <p:val>
                                            <p:strVal val="#ppt_w"/>
                                          </p:val>
                                        </p:tav>
                                      </p:tavLst>
                                    </p:anim>
                                    <p:anim calcmode="lin" valueType="num">
                                      <p:cBhvr>
                                        <p:cTn id="50" dur="500" fill="hold"/>
                                        <p:tgtEl>
                                          <p:spTgt spid="26"/>
                                        </p:tgtEl>
                                        <p:attrNameLst>
                                          <p:attrName>ppt_h</p:attrName>
                                        </p:attrNameLst>
                                      </p:cBhvr>
                                      <p:tavLst>
                                        <p:tav tm="0">
                                          <p:val>
                                            <p:fltVal val="0"/>
                                          </p:val>
                                        </p:tav>
                                        <p:tav tm="100000">
                                          <p:val>
                                            <p:strVal val="#ppt_h"/>
                                          </p:val>
                                        </p:tav>
                                      </p:tavLst>
                                    </p:anim>
                                    <p:animEffect transition="in" filter="fade">
                                      <p:cBhvr>
                                        <p:cTn id="51" dur="500"/>
                                        <p:tgtEl>
                                          <p:spTgt spid="26"/>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20"/>
                                        </p:tgtEl>
                                        <p:attrNameLst>
                                          <p:attrName>style.visibility</p:attrName>
                                        </p:attrNameLst>
                                      </p:cBhvr>
                                      <p:to>
                                        <p:strVal val="visible"/>
                                      </p:to>
                                    </p:set>
                                    <p:anim calcmode="lin" valueType="num">
                                      <p:cBhvr>
                                        <p:cTn id="54" dur="500" fill="hold"/>
                                        <p:tgtEl>
                                          <p:spTgt spid="20"/>
                                        </p:tgtEl>
                                        <p:attrNameLst>
                                          <p:attrName>ppt_w</p:attrName>
                                        </p:attrNameLst>
                                      </p:cBhvr>
                                      <p:tavLst>
                                        <p:tav tm="0">
                                          <p:val>
                                            <p:fltVal val="0"/>
                                          </p:val>
                                        </p:tav>
                                        <p:tav tm="100000">
                                          <p:val>
                                            <p:strVal val="#ppt_w"/>
                                          </p:val>
                                        </p:tav>
                                      </p:tavLst>
                                    </p:anim>
                                    <p:anim calcmode="lin" valueType="num">
                                      <p:cBhvr>
                                        <p:cTn id="55" dur="500" fill="hold"/>
                                        <p:tgtEl>
                                          <p:spTgt spid="20"/>
                                        </p:tgtEl>
                                        <p:attrNameLst>
                                          <p:attrName>ppt_h</p:attrName>
                                        </p:attrNameLst>
                                      </p:cBhvr>
                                      <p:tavLst>
                                        <p:tav tm="0">
                                          <p:val>
                                            <p:fltVal val="0"/>
                                          </p:val>
                                        </p:tav>
                                        <p:tav tm="100000">
                                          <p:val>
                                            <p:strVal val="#ppt_h"/>
                                          </p:val>
                                        </p:tav>
                                      </p:tavLst>
                                    </p:anim>
                                    <p:animEffect transition="in" filter="fade">
                                      <p:cBhvr>
                                        <p:cTn id="56" dur="500"/>
                                        <p:tgtEl>
                                          <p:spTgt spid="20"/>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24"/>
                                        </p:tgtEl>
                                        <p:attrNameLst>
                                          <p:attrName>style.visibility</p:attrName>
                                        </p:attrNameLst>
                                      </p:cBhvr>
                                      <p:to>
                                        <p:strVal val="visible"/>
                                      </p:to>
                                    </p:set>
                                    <p:anim calcmode="lin" valueType="num">
                                      <p:cBhvr>
                                        <p:cTn id="59" dur="500" fill="hold"/>
                                        <p:tgtEl>
                                          <p:spTgt spid="24"/>
                                        </p:tgtEl>
                                        <p:attrNameLst>
                                          <p:attrName>ppt_w</p:attrName>
                                        </p:attrNameLst>
                                      </p:cBhvr>
                                      <p:tavLst>
                                        <p:tav tm="0">
                                          <p:val>
                                            <p:fltVal val="0"/>
                                          </p:val>
                                        </p:tav>
                                        <p:tav tm="100000">
                                          <p:val>
                                            <p:strVal val="#ppt_w"/>
                                          </p:val>
                                        </p:tav>
                                      </p:tavLst>
                                    </p:anim>
                                    <p:anim calcmode="lin" valueType="num">
                                      <p:cBhvr>
                                        <p:cTn id="60" dur="500" fill="hold"/>
                                        <p:tgtEl>
                                          <p:spTgt spid="24"/>
                                        </p:tgtEl>
                                        <p:attrNameLst>
                                          <p:attrName>ppt_h</p:attrName>
                                        </p:attrNameLst>
                                      </p:cBhvr>
                                      <p:tavLst>
                                        <p:tav tm="0">
                                          <p:val>
                                            <p:fltVal val="0"/>
                                          </p:val>
                                        </p:tav>
                                        <p:tav tm="100000">
                                          <p:val>
                                            <p:strVal val="#ppt_h"/>
                                          </p:val>
                                        </p:tav>
                                      </p:tavLst>
                                    </p:anim>
                                    <p:animEffect transition="in" filter="fade">
                                      <p:cBhvr>
                                        <p:cTn id="61" dur="500"/>
                                        <p:tgtEl>
                                          <p:spTgt spid="24"/>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27"/>
                                        </p:tgtEl>
                                        <p:attrNameLst>
                                          <p:attrName>style.visibility</p:attrName>
                                        </p:attrNameLst>
                                      </p:cBhvr>
                                      <p:to>
                                        <p:strVal val="visible"/>
                                      </p:to>
                                    </p:set>
                                    <p:anim calcmode="lin" valueType="num">
                                      <p:cBhvr>
                                        <p:cTn id="64" dur="500" fill="hold"/>
                                        <p:tgtEl>
                                          <p:spTgt spid="27"/>
                                        </p:tgtEl>
                                        <p:attrNameLst>
                                          <p:attrName>ppt_w</p:attrName>
                                        </p:attrNameLst>
                                      </p:cBhvr>
                                      <p:tavLst>
                                        <p:tav tm="0">
                                          <p:val>
                                            <p:fltVal val="0"/>
                                          </p:val>
                                        </p:tav>
                                        <p:tav tm="100000">
                                          <p:val>
                                            <p:strVal val="#ppt_w"/>
                                          </p:val>
                                        </p:tav>
                                      </p:tavLst>
                                    </p:anim>
                                    <p:anim calcmode="lin" valueType="num">
                                      <p:cBhvr>
                                        <p:cTn id="65" dur="500" fill="hold"/>
                                        <p:tgtEl>
                                          <p:spTgt spid="27"/>
                                        </p:tgtEl>
                                        <p:attrNameLst>
                                          <p:attrName>ppt_h</p:attrName>
                                        </p:attrNameLst>
                                      </p:cBhvr>
                                      <p:tavLst>
                                        <p:tav tm="0">
                                          <p:val>
                                            <p:fltVal val="0"/>
                                          </p:val>
                                        </p:tav>
                                        <p:tav tm="100000">
                                          <p:val>
                                            <p:strVal val="#ppt_h"/>
                                          </p:val>
                                        </p:tav>
                                      </p:tavLst>
                                    </p:anim>
                                    <p:animEffect transition="in" filter="fade">
                                      <p:cBhvr>
                                        <p:cTn id="66" dur="500"/>
                                        <p:tgtEl>
                                          <p:spTgt spid="27"/>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21"/>
                                        </p:tgtEl>
                                        <p:attrNameLst>
                                          <p:attrName>style.visibility</p:attrName>
                                        </p:attrNameLst>
                                      </p:cBhvr>
                                      <p:to>
                                        <p:strVal val="visible"/>
                                      </p:to>
                                    </p:set>
                                    <p:anim calcmode="lin" valueType="num">
                                      <p:cBhvr>
                                        <p:cTn id="69" dur="500" fill="hold"/>
                                        <p:tgtEl>
                                          <p:spTgt spid="21"/>
                                        </p:tgtEl>
                                        <p:attrNameLst>
                                          <p:attrName>ppt_w</p:attrName>
                                        </p:attrNameLst>
                                      </p:cBhvr>
                                      <p:tavLst>
                                        <p:tav tm="0">
                                          <p:val>
                                            <p:fltVal val="0"/>
                                          </p:val>
                                        </p:tav>
                                        <p:tav tm="100000">
                                          <p:val>
                                            <p:strVal val="#ppt_w"/>
                                          </p:val>
                                        </p:tav>
                                      </p:tavLst>
                                    </p:anim>
                                    <p:anim calcmode="lin" valueType="num">
                                      <p:cBhvr>
                                        <p:cTn id="70" dur="500" fill="hold"/>
                                        <p:tgtEl>
                                          <p:spTgt spid="21"/>
                                        </p:tgtEl>
                                        <p:attrNameLst>
                                          <p:attrName>ppt_h</p:attrName>
                                        </p:attrNameLst>
                                      </p:cBhvr>
                                      <p:tavLst>
                                        <p:tav tm="0">
                                          <p:val>
                                            <p:fltVal val="0"/>
                                          </p:val>
                                        </p:tav>
                                        <p:tav tm="100000">
                                          <p:val>
                                            <p:strVal val="#ppt_h"/>
                                          </p:val>
                                        </p:tav>
                                      </p:tavLst>
                                    </p:anim>
                                    <p:animEffect transition="in" filter="fade">
                                      <p:cBhvr>
                                        <p:cTn id="71" dur="500"/>
                                        <p:tgtEl>
                                          <p:spTgt spid="21"/>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25"/>
                                        </p:tgtEl>
                                        <p:attrNameLst>
                                          <p:attrName>style.visibility</p:attrName>
                                        </p:attrNameLst>
                                      </p:cBhvr>
                                      <p:to>
                                        <p:strVal val="visible"/>
                                      </p:to>
                                    </p:set>
                                    <p:anim calcmode="lin" valueType="num">
                                      <p:cBhvr>
                                        <p:cTn id="74" dur="500" fill="hold"/>
                                        <p:tgtEl>
                                          <p:spTgt spid="25"/>
                                        </p:tgtEl>
                                        <p:attrNameLst>
                                          <p:attrName>ppt_w</p:attrName>
                                        </p:attrNameLst>
                                      </p:cBhvr>
                                      <p:tavLst>
                                        <p:tav tm="0">
                                          <p:val>
                                            <p:fltVal val="0"/>
                                          </p:val>
                                        </p:tav>
                                        <p:tav tm="100000">
                                          <p:val>
                                            <p:strVal val="#ppt_w"/>
                                          </p:val>
                                        </p:tav>
                                      </p:tavLst>
                                    </p:anim>
                                    <p:anim calcmode="lin" valueType="num">
                                      <p:cBhvr>
                                        <p:cTn id="75" dur="500" fill="hold"/>
                                        <p:tgtEl>
                                          <p:spTgt spid="25"/>
                                        </p:tgtEl>
                                        <p:attrNameLst>
                                          <p:attrName>ppt_h</p:attrName>
                                        </p:attrNameLst>
                                      </p:cBhvr>
                                      <p:tavLst>
                                        <p:tav tm="0">
                                          <p:val>
                                            <p:fltVal val="0"/>
                                          </p:val>
                                        </p:tav>
                                        <p:tav tm="100000">
                                          <p:val>
                                            <p:strVal val="#ppt_h"/>
                                          </p:val>
                                        </p:tav>
                                      </p:tavLst>
                                    </p:anim>
                                    <p:animEffect transition="in" filter="fade">
                                      <p:cBhvr>
                                        <p:cTn id="76" dur="500"/>
                                        <p:tgtEl>
                                          <p:spTgt spid="25"/>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29"/>
                                        </p:tgtEl>
                                        <p:attrNameLst>
                                          <p:attrName>style.visibility</p:attrName>
                                        </p:attrNameLst>
                                      </p:cBhvr>
                                      <p:to>
                                        <p:strVal val="visible"/>
                                      </p:to>
                                    </p:set>
                                    <p:anim calcmode="lin" valueType="num">
                                      <p:cBhvr>
                                        <p:cTn id="79" dur="500" fill="hold"/>
                                        <p:tgtEl>
                                          <p:spTgt spid="29"/>
                                        </p:tgtEl>
                                        <p:attrNameLst>
                                          <p:attrName>ppt_w</p:attrName>
                                        </p:attrNameLst>
                                      </p:cBhvr>
                                      <p:tavLst>
                                        <p:tav tm="0">
                                          <p:val>
                                            <p:fltVal val="0"/>
                                          </p:val>
                                        </p:tav>
                                        <p:tav tm="100000">
                                          <p:val>
                                            <p:strVal val="#ppt_w"/>
                                          </p:val>
                                        </p:tav>
                                      </p:tavLst>
                                    </p:anim>
                                    <p:anim calcmode="lin" valueType="num">
                                      <p:cBhvr>
                                        <p:cTn id="80" dur="500" fill="hold"/>
                                        <p:tgtEl>
                                          <p:spTgt spid="29"/>
                                        </p:tgtEl>
                                        <p:attrNameLst>
                                          <p:attrName>ppt_h</p:attrName>
                                        </p:attrNameLst>
                                      </p:cBhvr>
                                      <p:tavLst>
                                        <p:tav tm="0">
                                          <p:val>
                                            <p:fltVal val="0"/>
                                          </p:val>
                                        </p:tav>
                                        <p:tav tm="100000">
                                          <p:val>
                                            <p:strVal val="#ppt_h"/>
                                          </p:val>
                                        </p:tav>
                                      </p:tavLst>
                                    </p:anim>
                                    <p:animEffect transition="in" filter="fade">
                                      <p:cBhvr>
                                        <p:cTn id="81" dur="500"/>
                                        <p:tgtEl>
                                          <p:spTgt spid="29"/>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22"/>
                                        </p:tgtEl>
                                        <p:attrNameLst>
                                          <p:attrName>style.visibility</p:attrName>
                                        </p:attrNameLst>
                                      </p:cBhvr>
                                      <p:to>
                                        <p:strVal val="visible"/>
                                      </p:to>
                                    </p:set>
                                    <p:anim calcmode="lin" valueType="num">
                                      <p:cBhvr>
                                        <p:cTn id="84" dur="500" fill="hold"/>
                                        <p:tgtEl>
                                          <p:spTgt spid="22"/>
                                        </p:tgtEl>
                                        <p:attrNameLst>
                                          <p:attrName>ppt_w</p:attrName>
                                        </p:attrNameLst>
                                      </p:cBhvr>
                                      <p:tavLst>
                                        <p:tav tm="0">
                                          <p:val>
                                            <p:fltVal val="0"/>
                                          </p:val>
                                        </p:tav>
                                        <p:tav tm="100000">
                                          <p:val>
                                            <p:strVal val="#ppt_w"/>
                                          </p:val>
                                        </p:tav>
                                      </p:tavLst>
                                    </p:anim>
                                    <p:anim calcmode="lin" valueType="num">
                                      <p:cBhvr>
                                        <p:cTn id="85" dur="500" fill="hold"/>
                                        <p:tgtEl>
                                          <p:spTgt spid="22"/>
                                        </p:tgtEl>
                                        <p:attrNameLst>
                                          <p:attrName>ppt_h</p:attrName>
                                        </p:attrNameLst>
                                      </p:cBhvr>
                                      <p:tavLst>
                                        <p:tav tm="0">
                                          <p:val>
                                            <p:fltVal val="0"/>
                                          </p:val>
                                        </p:tav>
                                        <p:tav tm="100000">
                                          <p:val>
                                            <p:strVal val="#ppt_h"/>
                                          </p:val>
                                        </p:tav>
                                      </p:tavLst>
                                    </p:anim>
                                    <p:animEffect transition="in" filter="fade">
                                      <p:cBhvr>
                                        <p:cTn id="86" dur="500"/>
                                        <p:tgtEl>
                                          <p:spTgt spid="22"/>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33"/>
                                        </p:tgtEl>
                                        <p:attrNameLst>
                                          <p:attrName>style.visibility</p:attrName>
                                        </p:attrNameLst>
                                      </p:cBhvr>
                                      <p:to>
                                        <p:strVal val="visible"/>
                                      </p:to>
                                    </p:set>
                                    <p:anim calcmode="lin" valueType="num">
                                      <p:cBhvr>
                                        <p:cTn id="89" dur="500" fill="hold"/>
                                        <p:tgtEl>
                                          <p:spTgt spid="33"/>
                                        </p:tgtEl>
                                        <p:attrNameLst>
                                          <p:attrName>ppt_w</p:attrName>
                                        </p:attrNameLst>
                                      </p:cBhvr>
                                      <p:tavLst>
                                        <p:tav tm="0">
                                          <p:val>
                                            <p:fltVal val="0"/>
                                          </p:val>
                                        </p:tav>
                                        <p:tav tm="100000">
                                          <p:val>
                                            <p:strVal val="#ppt_w"/>
                                          </p:val>
                                        </p:tav>
                                      </p:tavLst>
                                    </p:anim>
                                    <p:anim calcmode="lin" valueType="num">
                                      <p:cBhvr>
                                        <p:cTn id="90" dur="500" fill="hold"/>
                                        <p:tgtEl>
                                          <p:spTgt spid="33"/>
                                        </p:tgtEl>
                                        <p:attrNameLst>
                                          <p:attrName>ppt_h</p:attrName>
                                        </p:attrNameLst>
                                      </p:cBhvr>
                                      <p:tavLst>
                                        <p:tav tm="0">
                                          <p:val>
                                            <p:fltVal val="0"/>
                                          </p:val>
                                        </p:tav>
                                        <p:tav tm="100000">
                                          <p:val>
                                            <p:strVal val="#ppt_h"/>
                                          </p:val>
                                        </p:tav>
                                      </p:tavLst>
                                    </p:anim>
                                    <p:animEffect transition="in" filter="fade">
                                      <p:cBhvr>
                                        <p:cTn id="91" dur="500"/>
                                        <p:tgtEl>
                                          <p:spTgt spid="33"/>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32"/>
                                        </p:tgtEl>
                                        <p:attrNameLst>
                                          <p:attrName>style.visibility</p:attrName>
                                        </p:attrNameLst>
                                      </p:cBhvr>
                                      <p:to>
                                        <p:strVal val="visible"/>
                                      </p:to>
                                    </p:set>
                                    <p:anim calcmode="lin" valueType="num">
                                      <p:cBhvr>
                                        <p:cTn id="94" dur="500" fill="hold"/>
                                        <p:tgtEl>
                                          <p:spTgt spid="32"/>
                                        </p:tgtEl>
                                        <p:attrNameLst>
                                          <p:attrName>ppt_w</p:attrName>
                                        </p:attrNameLst>
                                      </p:cBhvr>
                                      <p:tavLst>
                                        <p:tav tm="0">
                                          <p:val>
                                            <p:fltVal val="0"/>
                                          </p:val>
                                        </p:tav>
                                        <p:tav tm="100000">
                                          <p:val>
                                            <p:strVal val="#ppt_w"/>
                                          </p:val>
                                        </p:tav>
                                      </p:tavLst>
                                    </p:anim>
                                    <p:anim calcmode="lin" valueType="num">
                                      <p:cBhvr>
                                        <p:cTn id="95" dur="500" fill="hold"/>
                                        <p:tgtEl>
                                          <p:spTgt spid="32"/>
                                        </p:tgtEl>
                                        <p:attrNameLst>
                                          <p:attrName>ppt_h</p:attrName>
                                        </p:attrNameLst>
                                      </p:cBhvr>
                                      <p:tavLst>
                                        <p:tav tm="0">
                                          <p:val>
                                            <p:fltVal val="0"/>
                                          </p:val>
                                        </p:tav>
                                        <p:tav tm="100000">
                                          <p:val>
                                            <p:strVal val="#ppt_h"/>
                                          </p:val>
                                        </p:tav>
                                      </p:tavLst>
                                    </p:anim>
                                    <p:animEffect transition="in" filter="fade">
                                      <p:cBhvr>
                                        <p:cTn id="96" dur="500"/>
                                        <p:tgtEl>
                                          <p:spTgt spid="32"/>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31"/>
                                        </p:tgtEl>
                                        <p:attrNameLst>
                                          <p:attrName>style.visibility</p:attrName>
                                        </p:attrNameLst>
                                      </p:cBhvr>
                                      <p:to>
                                        <p:strVal val="visible"/>
                                      </p:to>
                                    </p:set>
                                    <p:anim calcmode="lin" valueType="num">
                                      <p:cBhvr>
                                        <p:cTn id="99" dur="500" fill="hold"/>
                                        <p:tgtEl>
                                          <p:spTgt spid="31"/>
                                        </p:tgtEl>
                                        <p:attrNameLst>
                                          <p:attrName>ppt_w</p:attrName>
                                        </p:attrNameLst>
                                      </p:cBhvr>
                                      <p:tavLst>
                                        <p:tav tm="0">
                                          <p:val>
                                            <p:fltVal val="0"/>
                                          </p:val>
                                        </p:tav>
                                        <p:tav tm="100000">
                                          <p:val>
                                            <p:strVal val="#ppt_w"/>
                                          </p:val>
                                        </p:tav>
                                      </p:tavLst>
                                    </p:anim>
                                    <p:anim calcmode="lin" valueType="num">
                                      <p:cBhvr>
                                        <p:cTn id="100" dur="500" fill="hold"/>
                                        <p:tgtEl>
                                          <p:spTgt spid="31"/>
                                        </p:tgtEl>
                                        <p:attrNameLst>
                                          <p:attrName>ppt_h</p:attrName>
                                        </p:attrNameLst>
                                      </p:cBhvr>
                                      <p:tavLst>
                                        <p:tav tm="0">
                                          <p:val>
                                            <p:fltVal val="0"/>
                                          </p:val>
                                        </p:tav>
                                        <p:tav tm="100000">
                                          <p:val>
                                            <p:strVal val="#ppt_h"/>
                                          </p:val>
                                        </p:tav>
                                      </p:tavLst>
                                    </p:anim>
                                    <p:animEffect transition="in" filter="fade">
                                      <p:cBhvr>
                                        <p:cTn id="101" dur="500"/>
                                        <p:tgtEl>
                                          <p:spTgt spid="31"/>
                                        </p:tgtEl>
                                      </p:cBhvr>
                                    </p:animEffect>
                                  </p:childTnLst>
                                </p:cTn>
                              </p:par>
                            </p:childTnLst>
                          </p:cTn>
                        </p:par>
                      </p:childTnLst>
                    </p:cTn>
                  </p:par>
                  <p:par>
                    <p:cTn id="102" fill="hold">
                      <p:stCondLst>
                        <p:cond delay="indefinite"/>
                      </p:stCondLst>
                      <p:childTnLst>
                        <p:par>
                          <p:cTn id="103" fill="hold">
                            <p:stCondLst>
                              <p:cond delay="0"/>
                            </p:stCondLst>
                            <p:childTnLst>
                              <p:par>
                                <p:cTn id="104" presetID="53" presetClass="exit" presetSubtype="32" fill="hold" grpId="1" nodeType="clickEffect">
                                  <p:stCondLst>
                                    <p:cond delay="0"/>
                                  </p:stCondLst>
                                  <p:childTnLst>
                                    <p:anim calcmode="lin" valueType="num">
                                      <p:cBhvr>
                                        <p:cTn id="105" dur="500"/>
                                        <p:tgtEl>
                                          <p:spTgt spid="18"/>
                                        </p:tgtEl>
                                        <p:attrNameLst>
                                          <p:attrName>ppt_w</p:attrName>
                                        </p:attrNameLst>
                                      </p:cBhvr>
                                      <p:tavLst>
                                        <p:tav tm="0">
                                          <p:val>
                                            <p:strVal val="ppt_w"/>
                                          </p:val>
                                        </p:tav>
                                        <p:tav tm="100000">
                                          <p:val>
                                            <p:fltVal val="0"/>
                                          </p:val>
                                        </p:tav>
                                      </p:tavLst>
                                    </p:anim>
                                    <p:anim calcmode="lin" valueType="num">
                                      <p:cBhvr>
                                        <p:cTn id="106" dur="500"/>
                                        <p:tgtEl>
                                          <p:spTgt spid="18"/>
                                        </p:tgtEl>
                                        <p:attrNameLst>
                                          <p:attrName>ppt_h</p:attrName>
                                        </p:attrNameLst>
                                      </p:cBhvr>
                                      <p:tavLst>
                                        <p:tav tm="0">
                                          <p:val>
                                            <p:strVal val="ppt_h"/>
                                          </p:val>
                                        </p:tav>
                                        <p:tav tm="100000">
                                          <p:val>
                                            <p:fltVal val="0"/>
                                          </p:val>
                                        </p:tav>
                                      </p:tavLst>
                                    </p:anim>
                                    <p:animEffect transition="out" filter="fade">
                                      <p:cBhvr>
                                        <p:cTn id="107" dur="500"/>
                                        <p:tgtEl>
                                          <p:spTgt spid="18"/>
                                        </p:tgtEl>
                                      </p:cBhvr>
                                    </p:animEffect>
                                    <p:set>
                                      <p:cBhvr>
                                        <p:cTn id="108" dur="1" fill="hold">
                                          <p:stCondLst>
                                            <p:cond delay="499"/>
                                          </p:stCondLst>
                                        </p:cTn>
                                        <p:tgtEl>
                                          <p:spTgt spid="18"/>
                                        </p:tgtEl>
                                        <p:attrNameLst>
                                          <p:attrName>style.visibility</p:attrName>
                                        </p:attrNameLst>
                                      </p:cBhvr>
                                      <p:to>
                                        <p:strVal val="hidden"/>
                                      </p:to>
                                    </p:set>
                                  </p:childTnLst>
                                </p:cTn>
                              </p:par>
                              <p:par>
                                <p:cTn id="109" presetID="53" presetClass="entr" presetSubtype="16" fill="hold" grpId="0" nodeType="withEffect">
                                  <p:stCondLst>
                                    <p:cond delay="0"/>
                                  </p:stCondLst>
                                  <p:childTnLst>
                                    <p:set>
                                      <p:cBhvr>
                                        <p:cTn id="110" dur="1" fill="hold">
                                          <p:stCondLst>
                                            <p:cond delay="0"/>
                                          </p:stCondLst>
                                        </p:cTn>
                                        <p:tgtEl>
                                          <p:spTgt spid="36"/>
                                        </p:tgtEl>
                                        <p:attrNameLst>
                                          <p:attrName>style.visibility</p:attrName>
                                        </p:attrNameLst>
                                      </p:cBhvr>
                                      <p:to>
                                        <p:strVal val="visible"/>
                                      </p:to>
                                    </p:set>
                                    <p:anim calcmode="lin" valueType="num">
                                      <p:cBhvr>
                                        <p:cTn id="111" dur="500" fill="hold"/>
                                        <p:tgtEl>
                                          <p:spTgt spid="36"/>
                                        </p:tgtEl>
                                        <p:attrNameLst>
                                          <p:attrName>ppt_w</p:attrName>
                                        </p:attrNameLst>
                                      </p:cBhvr>
                                      <p:tavLst>
                                        <p:tav tm="0">
                                          <p:val>
                                            <p:fltVal val="0"/>
                                          </p:val>
                                        </p:tav>
                                        <p:tav tm="100000">
                                          <p:val>
                                            <p:strVal val="#ppt_w"/>
                                          </p:val>
                                        </p:tav>
                                      </p:tavLst>
                                    </p:anim>
                                    <p:anim calcmode="lin" valueType="num">
                                      <p:cBhvr>
                                        <p:cTn id="112" dur="500" fill="hold"/>
                                        <p:tgtEl>
                                          <p:spTgt spid="36"/>
                                        </p:tgtEl>
                                        <p:attrNameLst>
                                          <p:attrName>ppt_h</p:attrName>
                                        </p:attrNameLst>
                                      </p:cBhvr>
                                      <p:tavLst>
                                        <p:tav tm="0">
                                          <p:val>
                                            <p:fltVal val="0"/>
                                          </p:val>
                                        </p:tav>
                                        <p:tav tm="100000">
                                          <p:val>
                                            <p:strVal val="#ppt_h"/>
                                          </p:val>
                                        </p:tav>
                                      </p:tavLst>
                                    </p:anim>
                                    <p:animEffect transition="in" filter="fade">
                                      <p:cBhvr>
                                        <p:cTn id="113" dur="500"/>
                                        <p:tgtEl>
                                          <p:spTgt spid="36"/>
                                        </p:tgtEl>
                                      </p:cBhvr>
                                    </p:animEffect>
                                  </p:childTnLst>
                                </p:cTn>
                              </p:par>
                              <p:par>
                                <p:cTn id="114" presetID="53" presetClass="entr" presetSubtype="16" fill="hold" nodeType="withEffect">
                                  <p:stCondLst>
                                    <p:cond delay="0"/>
                                  </p:stCondLst>
                                  <p:childTnLst>
                                    <p:set>
                                      <p:cBhvr>
                                        <p:cTn id="115" dur="1" fill="hold">
                                          <p:stCondLst>
                                            <p:cond delay="0"/>
                                          </p:stCondLst>
                                        </p:cTn>
                                        <p:tgtEl>
                                          <p:spTgt spid="40"/>
                                        </p:tgtEl>
                                        <p:attrNameLst>
                                          <p:attrName>style.visibility</p:attrName>
                                        </p:attrNameLst>
                                      </p:cBhvr>
                                      <p:to>
                                        <p:strVal val="visible"/>
                                      </p:to>
                                    </p:set>
                                    <p:anim calcmode="lin" valueType="num">
                                      <p:cBhvr>
                                        <p:cTn id="116" dur="500" fill="hold"/>
                                        <p:tgtEl>
                                          <p:spTgt spid="40"/>
                                        </p:tgtEl>
                                        <p:attrNameLst>
                                          <p:attrName>ppt_w</p:attrName>
                                        </p:attrNameLst>
                                      </p:cBhvr>
                                      <p:tavLst>
                                        <p:tav tm="0">
                                          <p:val>
                                            <p:fltVal val="0"/>
                                          </p:val>
                                        </p:tav>
                                        <p:tav tm="100000">
                                          <p:val>
                                            <p:strVal val="#ppt_w"/>
                                          </p:val>
                                        </p:tav>
                                      </p:tavLst>
                                    </p:anim>
                                    <p:anim calcmode="lin" valueType="num">
                                      <p:cBhvr>
                                        <p:cTn id="117" dur="500" fill="hold"/>
                                        <p:tgtEl>
                                          <p:spTgt spid="40"/>
                                        </p:tgtEl>
                                        <p:attrNameLst>
                                          <p:attrName>ppt_h</p:attrName>
                                        </p:attrNameLst>
                                      </p:cBhvr>
                                      <p:tavLst>
                                        <p:tav tm="0">
                                          <p:val>
                                            <p:fltVal val="0"/>
                                          </p:val>
                                        </p:tav>
                                        <p:tav tm="100000">
                                          <p:val>
                                            <p:strVal val="#ppt_h"/>
                                          </p:val>
                                        </p:tav>
                                      </p:tavLst>
                                    </p:anim>
                                    <p:animEffect transition="in" filter="fade">
                                      <p:cBhvr>
                                        <p:cTn id="118" dur="500"/>
                                        <p:tgtEl>
                                          <p:spTgt spid="40"/>
                                        </p:tgtEl>
                                      </p:cBhvr>
                                    </p:animEffect>
                                  </p:childTnLst>
                                </p:cTn>
                              </p:par>
                              <p:par>
                                <p:cTn id="119" presetID="53" presetClass="entr" presetSubtype="16" fill="hold" grpId="0" nodeType="withEffect">
                                  <p:stCondLst>
                                    <p:cond delay="0"/>
                                  </p:stCondLst>
                                  <p:childTnLst>
                                    <p:set>
                                      <p:cBhvr>
                                        <p:cTn id="120" dur="1" fill="hold">
                                          <p:stCondLst>
                                            <p:cond delay="0"/>
                                          </p:stCondLst>
                                        </p:cTn>
                                        <p:tgtEl>
                                          <p:spTgt spid="35"/>
                                        </p:tgtEl>
                                        <p:attrNameLst>
                                          <p:attrName>style.visibility</p:attrName>
                                        </p:attrNameLst>
                                      </p:cBhvr>
                                      <p:to>
                                        <p:strVal val="visible"/>
                                      </p:to>
                                    </p:set>
                                    <p:anim calcmode="lin" valueType="num">
                                      <p:cBhvr>
                                        <p:cTn id="121" dur="500" fill="hold"/>
                                        <p:tgtEl>
                                          <p:spTgt spid="35"/>
                                        </p:tgtEl>
                                        <p:attrNameLst>
                                          <p:attrName>ppt_w</p:attrName>
                                        </p:attrNameLst>
                                      </p:cBhvr>
                                      <p:tavLst>
                                        <p:tav tm="0">
                                          <p:val>
                                            <p:fltVal val="0"/>
                                          </p:val>
                                        </p:tav>
                                        <p:tav tm="100000">
                                          <p:val>
                                            <p:strVal val="#ppt_w"/>
                                          </p:val>
                                        </p:tav>
                                      </p:tavLst>
                                    </p:anim>
                                    <p:anim calcmode="lin" valueType="num">
                                      <p:cBhvr>
                                        <p:cTn id="122" dur="500" fill="hold"/>
                                        <p:tgtEl>
                                          <p:spTgt spid="35"/>
                                        </p:tgtEl>
                                        <p:attrNameLst>
                                          <p:attrName>ppt_h</p:attrName>
                                        </p:attrNameLst>
                                      </p:cBhvr>
                                      <p:tavLst>
                                        <p:tav tm="0">
                                          <p:val>
                                            <p:fltVal val="0"/>
                                          </p:val>
                                        </p:tav>
                                        <p:tav tm="100000">
                                          <p:val>
                                            <p:strVal val="#ppt_h"/>
                                          </p:val>
                                        </p:tav>
                                      </p:tavLst>
                                    </p:anim>
                                    <p:animEffect transition="in" filter="fade">
                                      <p:cBhvr>
                                        <p:cTn id="123"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P spid="18" grpId="1"/>
      <p:bldP spid="20" grpId="0" animBg="1"/>
      <p:bldP spid="21" grpId="0" animBg="1"/>
      <p:bldP spid="22" grpId="0" animBg="1"/>
      <p:bldP spid="23" grpId="0" animBg="1"/>
      <p:bldP spid="24" grpId="0" animBg="1"/>
      <p:bldP spid="25" grpId="0" animBg="1"/>
      <p:bldP spid="26" grpId="0"/>
      <p:bldP spid="27" grpId="0"/>
      <p:bldP spid="28" grpId="0"/>
      <p:bldP spid="29" grpId="0"/>
      <p:bldP spid="31" grpId="0" animBg="1"/>
      <p:bldP spid="32" grpId="0"/>
      <p:bldP spid="33" grpId="0" animBg="1"/>
      <p:bldP spid="35" grpId="0" animBg="1"/>
      <p:bldP spid="3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B4126A4A-EA99-FDC0-8330-DA7C4FA10977}"/>
              </a:ext>
            </a:extLst>
          </p:cNvPr>
          <p:cNvSpPr>
            <a:spLocks noGrp="1"/>
          </p:cNvSpPr>
          <p:nvPr>
            <p:ph type="sldNum" sz="quarter" idx="10"/>
          </p:nvPr>
        </p:nvSpPr>
        <p:spPr/>
        <p:txBody>
          <a:bodyPr/>
          <a:lstStyle/>
          <a:p>
            <a:pPr rtl="0"/>
            <a:r>
              <a:rPr lang="it-IT"/>
              <a:t>PAGINA </a:t>
            </a:r>
            <a:fld id="{4A9B5881-4007-4345-955A-79C2656F0C49}" type="slidenum">
              <a:rPr lang="it-IT" smtClean="0"/>
              <a:pPr rtl="0"/>
              <a:t>5</a:t>
            </a:fld>
            <a:endParaRPr lang="it-IT" dirty="0"/>
          </a:p>
        </p:txBody>
      </p:sp>
      <p:sp>
        <p:nvSpPr>
          <p:cNvPr id="5" name="Titolo 1">
            <a:extLst>
              <a:ext uri="{FF2B5EF4-FFF2-40B4-BE49-F238E27FC236}">
                <a16:creationId xmlns:a16="http://schemas.microsoft.com/office/drawing/2014/main" id="{47026861-D3B1-6F13-9372-F0C7CE2EA336}"/>
              </a:ext>
            </a:extLst>
          </p:cNvPr>
          <p:cNvSpPr txBox="1">
            <a:spLocks/>
          </p:cNvSpPr>
          <p:nvPr/>
        </p:nvSpPr>
        <p:spPr>
          <a:xfrm>
            <a:off x="0" y="0"/>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fontScale="92500"/>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Preparazione dei dati</a:t>
            </a:r>
          </a:p>
        </p:txBody>
      </p:sp>
      <p:sp>
        <p:nvSpPr>
          <p:cNvPr id="6" name="CasellaDiTesto 5">
            <a:extLst>
              <a:ext uri="{FF2B5EF4-FFF2-40B4-BE49-F238E27FC236}">
                <a16:creationId xmlns:a16="http://schemas.microsoft.com/office/drawing/2014/main" id="{BF9EAE1D-AC5D-44A1-C4E3-4BA4C9E6AF34}"/>
              </a:ext>
            </a:extLst>
          </p:cNvPr>
          <p:cNvSpPr txBox="1"/>
          <p:nvPr/>
        </p:nvSpPr>
        <p:spPr>
          <a:xfrm>
            <a:off x="164592" y="978408"/>
            <a:ext cx="5715000" cy="5262979"/>
          </a:xfrm>
          <a:prstGeom prst="rect">
            <a:avLst/>
          </a:prstGeom>
          <a:noFill/>
        </p:spPr>
        <p:txBody>
          <a:bodyPr wrap="square" rtlCol="0">
            <a:spAutoFit/>
          </a:bodyPr>
          <a:lstStyle/>
          <a:p>
            <a:r>
              <a:rPr lang="it-IT" sz="1600" dirty="0">
                <a:solidFill>
                  <a:schemeClr val="bg1"/>
                </a:solidFill>
              </a:rPr>
              <a:t>Prima di definire i modelli, è stato essenziale creare un dataset per associare direttamente le immagini alle loro descrizioni. Questo processo ha permesso di fare:</a:t>
            </a:r>
          </a:p>
          <a:p>
            <a:endParaRPr lang="it-IT" sz="1600" dirty="0">
              <a:solidFill>
                <a:schemeClr val="bg1"/>
              </a:solidFill>
            </a:endParaRPr>
          </a:p>
          <a:p>
            <a:pPr marL="285750" indent="-285750">
              <a:buFont typeface="Arial" panose="020B0604020202020204" pitchFamily="34" charset="0"/>
              <a:buChar char="•"/>
            </a:pPr>
            <a:r>
              <a:rPr lang="it-IT" sz="1600" b="1" dirty="0" err="1">
                <a:solidFill>
                  <a:srgbClr val="246CD1"/>
                </a:solidFill>
              </a:rPr>
              <a:t>Preprocessing</a:t>
            </a:r>
            <a:r>
              <a:rPr lang="it-IT" sz="1600" dirty="0">
                <a:solidFill>
                  <a:schemeClr val="bg1"/>
                </a:solidFill>
              </a:rPr>
              <a:t>: Applicare trasformazioni alle immagini, come ridimensionamento e normalizzazione, per renderle compatibili con EfficientNet-B3, utilizzando i valori documentati da </a:t>
            </a:r>
            <a:r>
              <a:rPr lang="it-IT" sz="1600" dirty="0" err="1">
                <a:solidFill>
                  <a:schemeClr val="bg1"/>
                </a:solidFill>
              </a:rPr>
              <a:t>PyTorch</a:t>
            </a:r>
            <a:r>
              <a:rPr lang="it-IT" sz="1600" dirty="0">
                <a:solidFill>
                  <a:schemeClr val="bg1"/>
                </a:solidFill>
              </a:rPr>
              <a:t>.</a:t>
            </a:r>
          </a:p>
          <a:p>
            <a:pPr marL="285750" indent="-285750">
              <a:buFont typeface="Arial" panose="020B0604020202020204" pitchFamily="34" charset="0"/>
              <a:buChar char="•"/>
            </a:pPr>
            <a:endParaRPr lang="it-IT" sz="1600" dirty="0">
              <a:solidFill>
                <a:schemeClr val="bg1"/>
              </a:solidFill>
            </a:endParaRPr>
          </a:p>
          <a:p>
            <a:pPr marL="285750" indent="-285750">
              <a:buFont typeface="Arial" panose="020B0604020202020204" pitchFamily="34" charset="0"/>
              <a:buChar char="•"/>
            </a:pPr>
            <a:r>
              <a:rPr lang="it-IT" sz="1600" b="1" dirty="0" err="1">
                <a:solidFill>
                  <a:srgbClr val="246CD1"/>
                </a:solidFill>
              </a:rPr>
              <a:t>Tokenizzazione</a:t>
            </a:r>
            <a:r>
              <a:rPr lang="it-IT" sz="1600" b="1" dirty="0">
                <a:solidFill>
                  <a:srgbClr val="246CD1"/>
                </a:solidFill>
              </a:rPr>
              <a:t> e </a:t>
            </a:r>
            <a:r>
              <a:rPr lang="it-IT" sz="1600" b="1" dirty="0" err="1">
                <a:solidFill>
                  <a:srgbClr val="246CD1"/>
                </a:solidFill>
              </a:rPr>
              <a:t>Padding</a:t>
            </a:r>
            <a:r>
              <a:rPr lang="it-IT" sz="1600" dirty="0">
                <a:solidFill>
                  <a:schemeClr val="bg1"/>
                </a:solidFill>
              </a:rPr>
              <a:t>: Convertire le descrizioni in sequenze numeriche e applicare </a:t>
            </a:r>
            <a:r>
              <a:rPr lang="it-IT" sz="1600" dirty="0" err="1">
                <a:solidFill>
                  <a:schemeClr val="bg1"/>
                </a:solidFill>
              </a:rPr>
              <a:t>padding</a:t>
            </a:r>
            <a:r>
              <a:rPr lang="it-IT" sz="1600" dirty="0">
                <a:solidFill>
                  <a:schemeClr val="bg1"/>
                </a:solidFill>
              </a:rPr>
              <a:t> per uniformare la lunghezza delle sequenze. Questo è realizzato tramite la funzione `</a:t>
            </a:r>
            <a:r>
              <a:rPr lang="it-IT" sz="1600" dirty="0" err="1">
                <a:solidFill>
                  <a:schemeClr val="bg1"/>
                </a:solidFill>
              </a:rPr>
              <a:t>collate_fn_inner</a:t>
            </a:r>
            <a:r>
              <a:rPr lang="it-IT" sz="1600" dirty="0">
                <a:solidFill>
                  <a:schemeClr val="bg1"/>
                </a:solidFill>
              </a:rPr>
              <a:t>` con `</a:t>
            </a:r>
            <a:r>
              <a:rPr lang="it-IT" sz="1600" dirty="0" err="1">
                <a:solidFill>
                  <a:schemeClr val="bg1"/>
                </a:solidFill>
              </a:rPr>
              <a:t>pad_sequence</a:t>
            </a:r>
            <a:r>
              <a:rPr lang="it-IT" sz="1600" dirty="0">
                <a:solidFill>
                  <a:schemeClr val="bg1"/>
                </a:solidFill>
              </a:rPr>
              <a:t>`, che riempie le sequenze più corte con il token di </a:t>
            </a:r>
            <a:r>
              <a:rPr lang="it-IT" sz="1600" dirty="0" err="1">
                <a:solidFill>
                  <a:schemeClr val="bg1"/>
                </a:solidFill>
              </a:rPr>
              <a:t>padding</a:t>
            </a:r>
            <a:r>
              <a:rPr lang="it-IT" sz="1600" dirty="0">
                <a:solidFill>
                  <a:schemeClr val="bg1"/>
                </a:solidFill>
              </a:rPr>
              <a:t> `&lt;PAD&gt;`, garantendo lunghezze uniformi nel batch.</a:t>
            </a:r>
          </a:p>
          <a:p>
            <a:pPr marL="285750" indent="-285750">
              <a:buFont typeface="Arial" panose="020B0604020202020204" pitchFamily="34" charset="0"/>
              <a:buChar char="•"/>
            </a:pPr>
            <a:endParaRPr lang="it-IT" sz="1600" dirty="0">
              <a:solidFill>
                <a:schemeClr val="bg1"/>
              </a:solidFill>
            </a:endParaRPr>
          </a:p>
          <a:p>
            <a:pPr marL="285750" indent="-285750">
              <a:buFont typeface="Arial" panose="020B0604020202020204" pitchFamily="34" charset="0"/>
              <a:buChar char="•"/>
            </a:pPr>
            <a:r>
              <a:rPr lang="it-IT" sz="1600" b="1" dirty="0">
                <a:solidFill>
                  <a:srgbClr val="246CD1"/>
                </a:solidFill>
              </a:rPr>
              <a:t>Un vocabolario</a:t>
            </a:r>
            <a:r>
              <a:rPr lang="it-IT" sz="1600" dirty="0">
                <a:solidFill>
                  <a:schemeClr val="bg1"/>
                </a:solidFill>
              </a:rPr>
              <a:t>: Contare la frequenza di tutte le parole, inclusi i token speciali `&lt;PAD&gt;`, `&lt;UNK&gt;`, `&lt;START&gt;`, e `&lt;END&gt;`. Il vocabolario, assegna ad ogni parola un indice viene salvato in un file JSON per l'uso successivo nell'addestramento del modello.</a:t>
            </a:r>
            <a:endParaRPr lang="it-IT" dirty="0">
              <a:solidFill>
                <a:schemeClr val="bg1"/>
              </a:solidFill>
            </a:endParaRPr>
          </a:p>
        </p:txBody>
      </p:sp>
      <p:pic>
        <p:nvPicPr>
          <p:cNvPr id="13" name="Immagine 12">
            <a:extLst>
              <a:ext uri="{FF2B5EF4-FFF2-40B4-BE49-F238E27FC236}">
                <a16:creationId xmlns:a16="http://schemas.microsoft.com/office/drawing/2014/main" id="{5C35533F-F2DA-AEBA-4CFF-731055BA3BED}"/>
              </a:ext>
            </a:extLst>
          </p:cNvPr>
          <p:cNvPicPr>
            <a:picLocks noChangeAspect="1"/>
          </p:cNvPicPr>
          <p:nvPr/>
        </p:nvPicPr>
        <p:blipFill>
          <a:blip r:embed="rId2"/>
          <a:stretch>
            <a:fillRect/>
          </a:stretch>
        </p:blipFill>
        <p:spPr>
          <a:xfrm>
            <a:off x="6020838" y="1535670"/>
            <a:ext cx="5519026" cy="1093473"/>
          </a:xfrm>
          <a:prstGeom prst="rect">
            <a:avLst/>
          </a:prstGeom>
        </p:spPr>
      </p:pic>
      <p:pic>
        <p:nvPicPr>
          <p:cNvPr id="18" name="Immagine 17">
            <a:extLst>
              <a:ext uri="{FF2B5EF4-FFF2-40B4-BE49-F238E27FC236}">
                <a16:creationId xmlns:a16="http://schemas.microsoft.com/office/drawing/2014/main" id="{44A9941C-21F3-B7DA-4D2D-2824D6F98FFB}"/>
              </a:ext>
            </a:extLst>
          </p:cNvPr>
          <p:cNvPicPr>
            <a:picLocks noChangeAspect="1"/>
          </p:cNvPicPr>
          <p:nvPr/>
        </p:nvPicPr>
        <p:blipFill>
          <a:blip r:embed="rId3"/>
          <a:stretch>
            <a:fillRect/>
          </a:stretch>
        </p:blipFill>
        <p:spPr>
          <a:xfrm>
            <a:off x="6020838" y="2863204"/>
            <a:ext cx="5443864" cy="1394768"/>
          </a:xfrm>
          <a:prstGeom prst="rect">
            <a:avLst/>
          </a:prstGeom>
        </p:spPr>
      </p:pic>
      <p:pic>
        <p:nvPicPr>
          <p:cNvPr id="8" name="Immagine 7">
            <a:extLst>
              <a:ext uri="{FF2B5EF4-FFF2-40B4-BE49-F238E27FC236}">
                <a16:creationId xmlns:a16="http://schemas.microsoft.com/office/drawing/2014/main" id="{21EF76D0-8E5B-5013-0875-968AC5082156}"/>
              </a:ext>
            </a:extLst>
          </p:cNvPr>
          <p:cNvPicPr>
            <a:picLocks noChangeAspect="1"/>
          </p:cNvPicPr>
          <p:nvPr/>
        </p:nvPicPr>
        <p:blipFill>
          <a:blip r:embed="rId4"/>
          <a:stretch>
            <a:fillRect/>
          </a:stretch>
        </p:blipFill>
        <p:spPr>
          <a:xfrm>
            <a:off x="6020839" y="4390163"/>
            <a:ext cx="5332962" cy="1935279"/>
          </a:xfrm>
          <a:prstGeom prst="rect">
            <a:avLst/>
          </a:prstGeom>
        </p:spPr>
      </p:pic>
    </p:spTree>
    <p:extLst>
      <p:ext uri="{BB962C8B-B14F-4D97-AF65-F5344CB8AC3E}">
        <p14:creationId xmlns:p14="http://schemas.microsoft.com/office/powerpoint/2010/main" val="3068086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B4126A4A-EA99-FDC0-8330-DA7C4FA10977}"/>
              </a:ext>
            </a:extLst>
          </p:cNvPr>
          <p:cNvSpPr>
            <a:spLocks noGrp="1"/>
          </p:cNvSpPr>
          <p:nvPr>
            <p:ph type="sldNum" sz="quarter" idx="10"/>
          </p:nvPr>
        </p:nvSpPr>
        <p:spPr/>
        <p:txBody>
          <a:bodyPr/>
          <a:lstStyle/>
          <a:p>
            <a:pPr rtl="0"/>
            <a:r>
              <a:rPr lang="it-IT"/>
              <a:t>PAGINA </a:t>
            </a:r>
            <a:fld id="{4A9B5881-4007-4345-955A-79C2656F0C49}" type="slidenum">
              <a:rPr lang="it-IT" smtClean="0"/>
              <a:pPr rtl="0"/>
              <a:t>6</a:t>
            </a:fld>
            <a:endParaRPr lang="it-IT" dirty="0"/>
          </a:p>
        </p:txBody>
      </p:sp>
      <p:sp>
        <p:nvSpPr>
          <p:cNvPr id="5" name="Titolo 1">
            <a:extLst>
              <a:ext uri="{FF2B5EF4-FFF2-40B4-BE49-F238E27FC236}">
                <a16:creationId xmlns:a16="http://schemas.microsoft.com/office/drawing/2014/main" id="{47026861-D3B1-6F13-9372-F0C7CE2EA336}"/>
              </a:ext>
            </a:extLst>
          </p:cNvPr>
          <p:cNvSpPr txBox="1">
            <a:spLocks/>
          </p:cNvSpPr>
          <p:nvPr/>
        </p:nvSpPr>
        <p:spPr>
          <a:xfrm>
            <a:off x="0" y="0"/>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EfficentNet_B3</a:t>
            </a:r>
          </a:p>
        </p:txBody>
      </p:sp>
      <p:sp>
        <p:nvSpPr>
          <p:cNvPr id="2" name="CasellaDiTesto 1">
            <a:extLst>
              <a:ext uri="{FF2B5EF4-FFF2-40B4-BE49-F238E27FC236}">
                <a16:creationId xmlns:a16="http://schemas.microsoft.com/office/drawing/2014/main" id="{0B5EB9AC-BDC7-04DB-4AD7-1244BBD49182}"/>
              </a:ext>
            </a:extLst>
          </p:cNvPr>
          <p:cNvSpPr txBox="1"/>
          <p:nvPr/>
        </p:nvSpPr>
        <p:spPr>
          <a:xfrm>
            <a:off x="148605" y="2169395"/>
            <a:ext cx="6699442" cy="3785652"/>
          </a:xfrm>
          <a:prstGeom prst="rect">
            <a:avLst/>
          </a:prstGeom>
          <a:noFill/>
        </p:spPr>
        <p:txBody>
          <a:bodyPr wrap="square" rtlCol="0">
            <a:spAutoFit/>
          </a:bodyPr>
          <a:lstStyle/>
          <a:p>
            <a:endParaRPr lang="it-IT" sz="1600" i="0" dirty="0">
              <a:solidFill>
                <a:schemeClr val="bg1"/>
              </a:solidFill>
            </a:endParaRPr>
          </a:p>
          <a:p>
            <a:r>
              <a:rPr lang="it-IT" sz="1600" b="1" i="0" dirty="0">
                <a:solidFill>
                  <a:schemeClr val="bg1"/>
                </a:solidFill>
              </a:rPr>
              <a:t>Architettura di EfficientNet-B3</a:t>
            </a:r>
          </a:p>
          <a:p>
            <a:endParaRPr lang="it-IT" sz="1600" b="1" i="0" dirty="0">
              <a:solidFill>
                <a:schemeClr val="bg1"/>
              </a:solidFill>
            </a:endParaRPr>
          </a:p>
          <a:p>
            <a:r>
              <a:rPr lang="it-IT" sz="1600" b="1" i="0" dirty="0">
                <a:solidFill>
                  <a:schemeClr val="bg1"/>
                </a:solidFill>
              </a:rPr>
              <a:t>Stem: </a:t>
            </a:r>
            <a:r>
              <a:rPr lang="it-IT" sz="1600" i="0" dirty="0">
                <a:solidFill>
                  <a:schemeClr val="bg1"/>
                </a:solidFill>
              </a:rPr>
              <a:t>è lo stadio iniziale che </a:t>
            </a:r>
            <a:r>
              <a:rPr lang="it-IT" sz="1600" i="0" dirty="0" err="1">
                <a:solidFill>
                  <a:schemeClr val="bg1"/>
                </a:solidFill>
              </a:rPr>
              <a:t>preelabora</a:t>
            </a:r>
            <a:r>
              <a:rPr lang="it-IT" sz="1600" i="0" dirty="0">
                <a:solidFill>
                  <a:schemeClr val="bg1"/>
                </a:solidFill>
              </a:rPr>
              <a:t> l'immagine di input. Esegue una Convoluzione 3x3 seguita da </a:t>
            </a:r>
            <a:r>
              <a:rPr lang="it-IT" sz="1600" i="0" dirty="0">
                <a:solidFill>
                  <a:srgbClr val="FFC000"/>
                </a:solidFill>
              </a:rPr>
              <a:t>Batch </a:t>
            </a:r>
            <a:r>
              <a:rPr lang="it-IT" sz="1600" i="0" dirty="0" err="1">
                <a:solidFill>
                  <a:srgbClr val="FFC000"/>
                </a:solidFill>
              </a:rPr>
              <a:t>Normalization</a:t>
            </a:r>
            <a:r>
              <a:rPr lang="it-IT" sz="1600" i="0" dirty="0">
                <a:solidFill>
                  <a:srgbClr val="FFC000"/>
                </a:solidFill>
              </a:rPr>
              <a:t>  </a:t>
            </a:r>
            <a:r>
              <a:rPr lang="it-IT" sz="1600" i="0" dirty="0">
                <a:solidFill>
                  <a:schemeClr val="bg1"/>
                </a:solidFill>
              </a:rPr>
              <a:t>e attivazione </a:t>
            </a:r>
            <a:r>
              <a:rPr lang="it-IT" sz="1600" i="0" dirty="0" err="1">
                <a:solidFill>
                  <a:schemeClr val="bg1"/>
                </a:solidFill>
              </a:rPr>
              <a:t>Swish</a:t>
            </a:r>
            <a:r>
              <a:rPr lang="it-IT" sz="1600" i="0" dirty="0">
                <a:solidFill>
                  <a:schemeClr val="bg1"/>
                </a:solidFill>
              </a:rPr>
              <a:t> [</a:t>
            </a:r>
            <a:r>
              <a:rPr lang="en-US" sz="1600" i="1" dirty="0">
                <a:solidFill>
                  <a:schemeClr val="bg1"/>
                </a:solidFill>
              </a:rPr>
              <a:t>Swish(x)=</a:t>
            </a:r>
            <a:r>
              <a:rPr lang="en-US" sz="1600" i="1" dirty="0" err="1">
                <a:solidFill>
                  <a:schemeClr val="bg1"/>
                </a:solidFill>
              </a:rPr>
              <a:t>x⋅sigmoid</a:t>
            </a:r>
            <a:r>
              <a:rPr lang="en-US" sz="1600" i="1" dirty="0">
                <a:solidFill>
                  <a:schemeClr val="bg1"/>
                </a:solidFill>
              </a:rPr>
              <a:t>(x)</a:t>
            </a:r>
            <a:r>
              <a:rPr lang="it-IT" sz="1600" dirty="0">
                <a:solidFill>
                  <a:schemeClr val="bg1"/>
                </a:solidFill>
              </a:rPr>
              <a:t>]</a:t>
            </a:r>
            <a:r>
              <a:rPr lang="it-IT" sz="1600" i="0" dirty="0">
                <a:solidFill>
                  <a:schemeClr val="bg1"/>
                </a:solidFill>
              </a:rPr>
              <a:t>.L’obbiettivo è ridurre la risoluzione dell'immagine da 300x300 a 150x150 e aumentare il numero di canali da 3 a 40, mappando quindi in uscita un feature </a:t>
            </a:r>
            <a:r>
              <a:rPr lang="it-IT" sz="1600" i="0" dirty="0" err="1">
                <a:solidFill>
                  <a:schemeClr val="bg1"/>
                </a:solidFill>
              </a:rPr>
              <a:t>vector</a:t>
            </a:r>
            <a:r>
              <a:rPr lang="it-IT" sz="1600" i="0" dirty="0">
                <a:solidFill>
                  <a:schemeClr val="bg1"/>
                </a:solidFill>
              </a:rPr>
              <a:t> di 150x150 con 40 canali.</a:t>
            </a:r>
          </a:p>
          <a:p>
            <a:endParaRPr lang="it-IT" sz="1600" i="0" dirty="0">
              <a:solidFill>
                <a:schemeClr val="bg1"/>
              </a:solidFill>
            </a:endParaRPr>
          </a:p>
          <a:p>
            <a:r>
              <a:rPr lang="it-IT" sz="1600" b="1" i="0" dirty="0">
                <a:solidFill>
                  <a:srgbClr val="00B050"/>
                </a:solidFill>
              </a:rPr>
              <a:t>Corpo principale </a:t>
            </a:r>
            <a:r>
              <a:rPr lang="it-IT" sz="1600" b="1" i="0" dirty="0">
                <a:solidFill>
                  <a:schemeClr val="bg1"/>
                </a:solidFill>
              </a:rPr>
              <a:t>:</a:t>
            </a:r>
            <a:r>
              <a:rPr lang="it-IT" sz="1600" i="0" dirty="0">
                <a:solidFill>
                  <a:schemeClr val="bg1"/>
                </a:solidFill>
              </a:rPr>
              <a:t>costituito da blocchi </a:t>
            </a:r>
            <a:r>
              <a:rPr lang="it-IT" sz="1600" i="0" dirty="0" err="1">
                <a:solidFill>
                  <a:schemeClr val="bg1"/>
                </a:solidFill>
              </a:rPr>
              <a:t>MBConv</a:t>
            </a:r>
            <a:r>
              <a:rPr lang="it-IT" sz="1600" i="0" dirty="0">
                <a:solidFill>
                  <a:schemeClr val="bg1"/>
                </a:solidFill>
              </a:rPr>
              <a:t>, che utilizzano convoluzioni separabili in profondità e blocchi residuali invertiti, applicando diversi filtri per estrarre le features dell’immagine.</a:t>
            </a:r>
          </a:p>
          <a:p>
            <a:endParaRPr lang="it-IT" sz="1600" i="0" dirty="0">
              <a:solidFill>
                <a:schemeClr val="bg1"/>
              </a:solidFill>
            </a:endParaRPr>
          </a:p>
          <a:p>
            <a:r>
              <a:rPr lang="it-IT" sz="1600" b="1" i="0" dirty="0">
                <a:solidFill>
                  <a:schemeClr val="bg1"/>
                </a:solidFill>
              </a:rPr>
              <a:t>Head: </a:t>
            </a:r>
            <a:r>
              <a:rPr lang="it-IT" sz="1600" i="0" dirty="0">
                <a:solidFill>
                  <a:schemeClr val="bg1"/>
                </a:solidFill>
              </a:rPr>
              <a:t> è la parte finale dell'architettura, esegue una convoluzione 1x1 seguita da Batch </a:t>
            </a:r>
            <a:r>
              <a:rPr lang="it-IT" sz="1600" i="0" dirty="0" err="1">
                <a:solidFill>
                  <a:schemeClr val="bg1"/>
                </a:solidFill>
              </a:rPr>
              <a:t>Normalization</a:t>
            </a:r>
            <a:r>
              <a:rPr lang="it-IT" sz="1600" i="0" dirty="0">
                <a:solidFill>
                  <a:schemeClr val="bg1"/>
                </a:solidFill>
              </a:rPr>
              <a:t> , attivazione </a:t>
            </a:r>
            <a:r>
              <a:rPr lang="it-IT" sz="1600" i="0" dirty="0" err="1">
                <a:solidFill>
                  <a:schemeClr val="bg1"/>
                </a:solidFill>
              </a:rPr>
              <a:t>Swish</a:t>
            </a:r>
            <a:r>
              <a:rPr lang="it-IT" sz="1600" i="0" dirty="0">
                <a:solidFill>
                  <a:schemeClr val="bg1"/>
                </a:solidFill>
              </a:rPr>
              <a:t>, </a:t>
            </a:r>
            <a:r>
              <a:rPr lang="it-IT" sz="1600" i="0" dirty="0">
                <a:solidFill>
                  <a:srgbClr val="FF0000"/>
                </a:solidFill>
              </a:rPr>
              <a:t>GAP</a:t>
            </a:r>
            <a:r>
              <a:rPr lang="it-IT" sz="1600" i="0" dirty="0">
                <a:solidFill>
                  <a:schemeClr val="bg1"/>
                </a:solidFill>
              </a:rPr>
              <a:t> ,  </a:t>
            </a:r>
            <a:r>
              <a:rPr lang="it-IT" sz="1600" i="0" dirty="0">
                <a:solidFill>
                  <a:srgbClr val="246CD1"/>
                </a:solidFill>
              </a:rPr>
              <a:t>FC e </a:t>
            </a:r>
            <a:r>
              <a:rPr lang="it-IT" sz="1600" i="0" dirty="0" err="1">
                <a:solidFill>
                  <a:schemeClr val="bg1"/>
                </a:solidFill>
              </a:rPr>
              <a:t>Softmax</a:t>
            </a:r>
            <a:r>
              <a:rPr lang="it-IT" sz="1600" i="0" dirty="0">
                <a:solidFill>
                  <a:schemeClr val="bg1"/>
                </a:solidFill>
              </a:rPr>
              <a:t>.</a:t>
            </a:r>
          </a:p>
        </p:txBody>
      </p:sp>
      <p:pic>
        <p:nvPicPr>
          <p:cNvPr id="7" name="Immagine 6" descr="Immagine che contiene testo, schermata, Carattere, numero&#10;&#10;Descrizione generata automaticamente">
            <a:extLst>
              <a:ext uri="{FF2B5EF4-FFF2-40B4-BE49-F238E27FC236}">
                <a16:creationId xmlns:a16="http://schemas.microsoft.com/office/drawing/2014/main" id="{D145EF2F-A3B5-DE92-DB0F-BE9C58904D9E}"/>
              </a:ext>
            </a:extLst>
          </p:cNvPr>
          <p:cNvPicPr>
            <a:picLocks noChangeAspect="1"/>
          </p:cNvPicPr>
          <p:nvPr/>
        </p:nvPicPr>
        <p:blipFill>
          <a:blip r:embed="rId2"/>
          <a:stretch>
            <a:fillRect/>
          </a:stretch>
        </p:blipFill>
        <p:spPr>
          <a:xfrm>
            <a:off x="6848047" y="2214395"/>
            <a:ext cx="5059843" cy="1512000"/>
          </a:xfrm>
          <a:prstGeom prst="rect">
            <a:avLst/>
          </a:prstGeom>
        </p:spPr>
      </p:pic>
      <p:sp>
        <p:nvSpPr>
          <p:cNvPr id="8" name="CasellaDiTesto 7">
            <a:extLst>
              <a:ext uri="{FF2B5EF4-FFF2-40B4-BE49-F238E27FC236}">
                <a16:creationId xmlns:a16="http://schemas.microsoft.com/office/drawing/2014/main" id="{45ECAAE7-3DBA-FF35-0086-9B76F0614853}"/>
              </a:ext>
            </a:extLst>
          </p:cNvPr>
          <p:cNvSpPr txBox="1"/>
          <p:nvPr/>
        </p:nvSpPr>
        <p:spPr>
          <a:xfrm>
            <a:off x="148605" y="878609"/>
            <a:ext cx="11842328" cy="1200329"/>
          </a:xfrm>
          <a:prstGeom prst="rect">
            <a:avLst/>
          </a:prstGeom>
          <a:noFill/>
        </p:spPr>
        <p:txBody>
          <a:bodyPr wrap="square" rtlCol="0">
            <a:spAutoFit/>
          </a:bodyPr>
          <a:lstStyle/>
          <a:p>
            <a:r>
              <a:rPr lang="it-IT" sz="1800" i="0" dirty="0">
                <a:solidFill>
                  <a:schemeClr val="bg1"/>
                </a:solidFill>
              </a:rPr>
              <a:t>EfficientNet-B3 è una delle sette varianti (da B0 a B7) della famiglia </a:t>
            </a:r>
            <a:r>
              <a:rPr lang="it-IT" sz="1800" i="0" dirty="0" err="1">
                <a:solidFill>
                  <a:schemeClr val="bg1"/>
                </a:solidFill>
              </a:rPr>
              <a:t>EfficientNet</a:t>
            </a:r>
            <a:r>
              <a:rPr lang="it-IT" sz="1800" i="0" dirty="0">
                <a:solidFill>
                  <a:schemeClr val="bg1"/>
                </a:solidFill>
              </a:rPr>
              <a:t>, ognuna delle quali è progettata per diverse esigenze di precisione e risorse computazionali. EfficientNet-B3 offre un buon compromesso tra accuratezza e requisiti computazionali. La scelta di questo modello è frutto di prove empiriche sul mio computer nel tentativo di ottenere il risultato migliore in tempi di addestramento contenuti.</a:t>
            </a:r>
          </a:p>
        </p:txBody>
      </p:sp>
      <p:sp>
        <p:nvSpPr>
          <p:cNvPr id="10" name="CasellaDiTesto 9">
            <a:extLst>
              <a:ext uri="{FF2B5EF4-FFF2-40B4-BE49-F238E27FC236}">
                <a16:creationId xmlns:a16="http://schemas.microsoft.com/office/drawing/2014/main" id="{74059056-5832-30D2-948D-B5962E8D5220}"/>
              </a:ext>
            </a:extLst>
          </p:cNvPr>
          <p:cNvSpPr txBox="1"/>
          <p:nvPr/>
        </p:nvSpPr>
        <p:spPr>
          <a:xfrm>
            <a:off x="148605" y="2232143"/>
            <a:ext cx="6427686" cy="584775"/>
          </a:xfrm>
          <a:prstGeom prst="rect">
            <a:avLst/>
          </a:prstGeom>
          <a:noFill/>
        </p:spPr>
        <p:txBody>
          <a:bodyPr wrap="square" rtlCol="0">
            <a:spAutoFit/>
          </a:bodyPr>
          <a:lstStyle/>
          <a:p>
            <a:r>
              <a:rPr lang="it-IT" sz="1600" i="0" dirty="0">
                <a:solidFill>
                  <a:srgbClr val="FF0000"/>
                </a:solidFill>
              </a:rPr>
              <a:t>Global </a:t>
            </a:r>
            <a:r>
              <a:rPr lang="it-IT" sz="1600" i="0" dirty="0" err="1">
                <a:solidFill>
                  <a:srgbClr val="FF0000"/>
                </a:solidFill>
              </a:rPr>
              <a:t>Average</a:t>
            </a:r>
            <a:r>
              <a:rPr lang="it-IT" sz="1600" i="0" dirty="0">
                <a:solidFill>
                  <a:srgbClr val="FF0000"/>
                </a:solidFill>
              </a:rPr>
              <a:t> Pooling (GAP):</a:t>
            </a:r>
            <a:r>
              <a:rPr lang="it-IT" sz="1600" i="0" dirty="0">
                <a:solidFill>
                  <a:schemeClr val="bg1"/>
                </a:solidFill>
              </a:rPr>
              <a:t> Riduce ogni mappa di feature a un singolo valore, riassumendo le informazioni globali.</a:t>
            </a:r>
            <a:endParaRPr lang="it-IT" sz="1600" dirty="0"/>
          </a:p>
        </p:txBody>
      </p:sp>
      <p:sp>
        <p:nvSpPr>
          <p:cNvPr id="11" name="CasellaDiTesto 10">
            <a:extLst>
              <a:ext uri="{FF2B5EF4-FFF2-40B4-BE49-F238E27FC236}">
                <a16:creationId xmlns:a16="http://schemas.microsoft.com/office/drawing/2014/main" id="{96BBF3E2-F450-5154-E94E-59F85AD5C392}"/>
              </a:ext>
            </a:extLst>
          </p:cNvPr>
          <p:cNvSpPr txBox="1"/>
          <p:nvPr/>
        </p:nvSpPr>
        <p:spPr>
          <a:xfrm>
            <a:off x="146355" y="2879666"/>
            <a:ext cx="6115899" cy="861774"/>
          </a:xfrm>
          <a:prstGeom prst="rect">
            <a:avLst/>
          </a:prstGeom>
          <a:noFill/>
        </p:spPr>
        <p:txBody>
          <a:bodyPr wrap="square" rtlCol="0">
            <a:spAutoFit/>
          </a:bodyPr>
          <a:lstStyle/>
          <a:p>
            <a:r>
              <a:rPr lang="it-IT" sz="1600" i="0" dirty="0" err="1">
                <a:solidFill>
                  <a:srgbClr val="246CD1"/>
                </a:solidFill>
              </a:rPr>
              <a:t>Fully</a:t>
            </a:r>
            <a:r>
              <a:rPr lang="it-IT" sz="1600" i="0" dirty="0">
                <a:solidFill>
                  <a:srgbClr val="246CD1"/>
                </a:solidFill>
              </a:rPr>
              <a:t> </a:t>
            </a:r>
            <a:r>
              <a:rPr lang="it-IT" sz="1600" i="0" dirty="0" err="1">
                <a:solidFill>
                  <a:srgbClr val="246CD1"/>
                </a:solidFill>
              </a:rPr>
              <a:t>Connected</a:t>
            </a:r>
            <a:r>
              <a:rPr lang="it-IT" sz="1600" i="0" dirty="0">
                <a:solidFill>
                  <a:srgbClr val="246CD1"/>
                </a:solidFill>
              </a:rPr>
              <a:t> Layer (FC): </a:t>
            </a:r>
            <a:r>
              <a:rPr lang="it-IT" sz="1600" i="0" dirty="0">
                <a:solidFill>
                  <a:schemeClr val="bg1"/>
                </a:solidFill>
              </a:rPr>
              <a:t>Uno strato completamente connesso con attivazione </a:t>
            </a:r>
            <a:r>
              <a:rPr lang="it-IT" sz="1600" i="0" dirty="0" err="1">
                <a:solidFill>
                  <a:schemeClr val="bg1"/>
                </a:solidFill>
              </a:rPr>
              <a:t>Softmax</a:t>
            </a:r>
            <a:r>
              <a:rPr lang="it-IT" sz="1600" i="0" dirty="0">
                <a:solidFill>
                  <a:schemeClr val="bg1"/>
                </a:solidFill>
              </a:rPr>
              <a:t> per la classificazione finale.</a:t>
            </a:r>
          </a:p>
          <a:p>
            <a:endParaRPr lang="it-IT" dirty="0"/>
          </a:p>
        </p:txBody>
      </p:sp>
      <p:sp>
        <p:nvSpPr>
          <p:cNvPr id="12" name="Rettangolo con angoli arrotondati 11">
            <a:extLst>
              <a:ext uri="{FF2B5EF4-FFF2-40B4-BE49-F238E27FC236}">
                <a16:creationId xmlns:a16="http://schemas.microsoft.com/office/drawing/2014/main" id="{F0612BA5-7F09-122F-43F4-C76AE3763C97}"/>
              </a:ext>
            </a:extLst>
          </p:cNvPr>
          <p:cNvSpPr/>
          <p:nvPr/>
        </p:nvSpPr>
        <p:spPr>
          <a:xfrm>
            <a:off x="6848047" y="2627000"/>
            <a:ext cx="4949074" cy="864000"/>
          </a:xfrm>
          <a:prstGeom prst="roundRect">
            <a:avLst>
              <a:gd name="adj" fmla="val 2770"/>
            </a:avLst>
          </a:prstGeom>
          <a:no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01646F78-C50D-AA1B-EAFB-45432400FB9C}"/>
                  </a:ext>
                </a:extLst>
              </p:cNvPr>
              <p:cNvSpPr txBox="1"/>
              <p:nvPr/>
            </p:nvSpPr>
            <p:spPr>
              <a:xfrm>
                <a:off x="142497" y="3741440"/>
                <a:ext cx="11842328" cy="1891543"/>
              </a:xfrm>
              <a:prstGeom prst="rect">
                <a:avLst/>
              </a:prstGeom>
              <a:noFill/>
            </p:spPr>
            <p:txBody>
              <a:bodyPr wrap="square" rtlCol="0">
                <a:spAutoFit/>
              </a:bodyPr>
              <a:lstStyle/>
              <a:p>
                <a:r>
                  <a:rPr lang="it-IT" sz="1600" dirty="0">
                    <a:solidFill>
                      <a:srgbClr val="FFC000"/>
                    </a:solidFill>
                  </a:rPr>
                  <a:t>Batch </a:t>
                </a:r>
                <a:r>
                  <a:rPr lang="it-IT" sz="1600" dirty="0" err="1">
                    <a:solidFill>
                      <a:srgbClr val="FFC000"/>
                    </a:solidFill>
                  </a:rPr>
                  <a:t>Normalization</a:t>
                </a:r>
                <a:r>
                  <a:rPr lang="it-IT" sz="1600" dirty="0">
                    <a:solidFill>
                      <a:srgbClr val="FFC000"/>
                    </a:solidFill>
                  </a:rPr>
                  <a:t>: </a:t>
                </a:r>
                <a:r>
                  <a:rPr lang="it-IT" sz="1600" dirty="0">
                    <a:solidFill>
                      <a:schemeClr val="bg1"/>
                    </a:solidFill>
                  </a:rPr>
                  <a:t>è la normalizzazione dei dati del batch in modo che abbiano media 0 e deviazione standard 1. Dopo questa normalizzazione, vengono applicati due parametri appresi durante l’addestramento:</a:t>
                </a:r>
              </a:p>
              <a:p>
                <a:pPr>
                  <a:buFont typeface="Arial" panose="020B0604020202020204" pitchFamily="34" charset="0"/>
                  <a:buChar char="•"/>
                </a:pPr>
                <a14:m>
                  <m:oMath xmlns:m="http://schemas.openxmlformats.org/officeDocument/2006/math">
                    <m:r>
                      <a:rPr lang="it-IT" sz="1600" i="1" smtClean="0">
                        <a:solidFill>
                          <a:schemeClr val="bg1"/>
                        </a:solidFill>
                        <a:latin typeface="Cambria Math" panose="02040503050406030204" pitchFamily="18" charset="0"/>
                        <a:ea typeface="Cambria Math" panose="02040503050406030204" pitchFamily="18" charset="0"/>
                      </a:rPr>
                      <m:t>𝛾</m:t>
                    </m:r>
                  </m:oMath>
                </a14:m>
                <a:r>
                  <a:rPr lang="it-IT" sz="1600" dirty="0">
                    <a:solidFill>
                      <a:schemeClr val="bg1"/>
                    </a:solidFill>
                  </a:rPr>
                  <a:t> che serve a </a:t>
                </a:r>
                <a:r>
                  <a:rPr lang="it-IT" sz="1600" dirty="0" err="1">
                    <a:solidFill>
                      <a:schemeClr val="bg1"/>
                    </a:solidFill>
                  </a:rPr>
                  <a:t>riscalare</a:t>
                </a:r>
                <a:r>
                  <a:rPr lang="it-IT" sz="1600" dirty="0">
                    <a:solidFill>
                      <a:schemeClr val="bg1"/>
                    </a:solidFill>
                  </a:rPr>
                  <a:t> i dati normalizzati, determinando l'importanza relativa di ciascuna feature.</a:t>
                </a:r>
              </a:p>
              <a:p>
                <a:pPr>
                  <a:buFont typeface="Arial" panose="020B0604020202020204" pitchFamily="34" charset="0"/>
                  <a:buChar char="•"/>
                </a:pPr>
                <a:r>
                  <a:rPr lang="it-IT" sz="1600" dirty="0">
                    <a:solidFill>
                      <a:schemeClr val="bg1"/>
                    </a:solidFill>
                  </a:rPr>
                  <a:t>β che serve a traslare i dati normalizzati, centrando il dato nella distribuzione dei dati del batch.</a:t>
                </a:r>
              </a:p>
              <a:p>
                <a:pPr/>
                <a14:m>
                  <m:oMathPara xmlns:m="http://schemas.openxmlformats.org/officeDocument/2006/math">
                    <m:oMathParaPr>
                      <m:jc m:val="centerGroup"/>
                    </m:oMathParaPr>
                    <m:oMath xmlns:m="http://schemas.openxmlformats.org/officeDocument/2006/math">
                      <m:acc>
                        <m:accPr>
                          <m:chr m:val="̂"/>
                          <m:ctrlPr>
                            <a:rPr lang="it-IT" sz="1600" b="0" i="1" smtClean="0">
                              <a:solidFill>
                                <a:schemeClr val="bg1"/>
                              </a:solidFill>
                              <a:latin typeface="Cambria Math" panose="02040503050406030204" pitchFamily="18" charset="0"/>
                            </a:rPr>
                          </m:ctrlPr>
                        </m:accPr>
                        <m:e>
                          <m:sSubSup>
                            <m:sSubSupPr>
                              <m:ctrlPr>
                                <a:rPr lang="it-IT" sz="1600" b="0" i="1" smtClean="0">
                                  <a:solidFill>
                                    <a:schemeClr val="bg1"/>
                                  </a:solidFill>
                                  <a:latin typeface="Cambria Math" panose="02040503050406030204" pitchFamily="18" charset="0"/>
                                </a:rPr>
                              </m:ctrlPr>
                            </m:sSubSupPr>
                            <m:e>
                              <m:r>
                                <a:rPr lang="it-IT" sz="1600" b="0" i="1" smtClean="0">
                                  <a:solidFill>
                                    <a:schemeClr val="bg1"/>
                                  </a:solidFill>
                                  <a:latin typeface="Cambria Math" panose="02040503050406030204" pitchFamily="18" charset="0"/>
                                </a:rPr>
                                <m:t>𝑧</m:t>
                              </m:r>
                            </m:e>
                            <m:sub>
                              <m:r>
                                <a:rPr lang="it-IT" sz="1600" b="0" i="1" smtClean="0">
                                  <a:solidFill>
                                    <a:schemeClr val="bg1"/>
                                  </a:solidFill>
                                  <a:latin typeface="Cambria Math" panose="02040503050406030204" pitchFamily="18" charset="0"/>
                                </a:rPr>
                                <m:t>𝑖</m:t>
                              </m:r>
                            </m:sub>
                            <m:sup>
                              <m:r>
                                <a:rPr lang="it-IT" sz="1600" b="0" i="1" smtClean="0">
                                  <a:solidFill>
                                    <a:schemeClr val="bg1"/>
                                  </a:solidFill>
                                  <a:latin typeface="Cambria Math" panose="02040503050406030204" pitchFamily="18" charset="0"/>
                                </a:rPr>
                                <m:t>𝑘</m:t>
                              </m:r>
                            </m:sup>
                          </m:sSubSup>
                        </m:e>
                      </m:acc>
                      <m:r>
                        <a:rPr lang="it-IT" sz="1600" b="0" i="1" smtClean="0">
                          <a:solidFill>
                            <a:schemeClr val="bg1"/>
                          </a:solidFill>
                          <a:latin typeface="Cambria Math" panose="02040503050406030204" pitchFamily="18" charset="0"/>
                        </a:rPr>
                        <m:t>=</m:t>
                      </m:r>
                      <m:f>
                        <m:fPr>
                          <m:ctrlPr>
                            <a:rPr lang="it-IT" sz="1600" b="0" i="1" smtClean="0">
                              <a:solidFill>
                                <a:schemeClr val="bg1"/>
                              </a:solidFill>
                              <a:latin typeface="Cambria Math" panose="02040503050406030204" pitchFamily="18" charset="0"/>
                            </a:rPr>
                          </m:ctrlPr>
                        </m:fPr>
                        <m:num>
                          <m:sSubSup>
                            <m:sSubSupPr>
                              <m:ctrlPr>
                                <a:rPr lang="it-IT" sz="1600" b="0" i="1" smtClean="0">
                                  <a:solidFill>
                                    <a:schemeClr val="bg1"/>
                                  </a:solidFill>
                                  <a:latin typeface="Cambria Math" panose="02040503050406030204" pitchFamily="18" charset="0"/>
                                </a:rPr>
                              </m:ctrlPr>
                            </m:sSubSupPr>
                            <m:e>
                              <m:r>
                                <a:rPr lang="it-IT" sz="1600" b="0" i="1" smtClean="0">
                                  <a:solidFill>
                                    <a:schemeClr val="bg1"/>
                                  </a:solidFill>
                                  <a:latin typeface="Cambria Math" panose="02040503050406030204" pitchFamily="18" charset="0"/>
                                </a:rPr>
                                <m:t>𝑧</m:t>
                              </m:r>
                            </m:e>
                            <m:sub>
                              <m:r>
                                <a:rPr lang="it-IT" sz="1600" b="0" i="1" smtClean="0">
                                  <a:solidFill>
                                    <a:schemeClr val="bg1"/>
                                  </a:solidFill>
                                  <a:latin typeface="Cambria Math" panose="02040503050406030204" pitchFamily="18" charset="0"/>
                                </a:rPr>
                                <m:t>𝑖</m:t>
                              </m:r>
                            </m:sub>
                            <m:sup>
                              <m:r>
                                <a:rPr lang="it-IT" sz="1600" b="0" i="1" smtClean="0">
                                  <a:solidFill>
                                    <a:schemeClr val="bg1"/>
                                  </a:solidFill>
                                  <a:latin typeface="Cambria Math" panose="02040503050406030204" pitchFamily="18" charset="0"/>
                                </a:rPr>
                                <m:t>𝑘</m:t>
                              </m:r>
                            </m:sup>
                          </m:sSubSup>
                          <m:r>
                            <a:rPr lang="it-IT" sz="1600" b="0" i="1" smtClean="0">
                              <a:solidFill>
                                <a:schemeClr val="bg1"/>
                              </a:solidFill>
                              <a:latin typeface="Cambria Math" panose="02040503050406030204" pitchFamily="18" charset="0"/>
                            </a:rPr>
                            <m:t>− </m:t>
                          </m:r>
                          <m:sSub>
                            <m:sSubPr>
                              <m:ctrlPr>
                                <a:rPr lang="it-IT" sz="1600" b="0" i="1" smtClean="0">
                                  <a:solidFill>
                                    <a:schemeClr val="bg1"/>
                                  </a:solidFill>
                                  <a:latin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𝜇</m:t>
                              </m:r>
                            </m:e>
                            <m:sub>
                              <m:r>
                                <a:rPr lang="it-IT" sz="1600" b="0" i="1" smtClean="0">
                                  <a:solidFill>
                                    <a:schemeClr val="bg1"/>
                                  </a:solidFill>
                                  <a:latin typeface="Cambria Math" panose="02040503050406030204" pitchFamily="18" charset="0"/>
                                </a:rPr>
                                <m:t>𝑘</m:t>
                              </m:r>
                            </m:sub>
                          </m:sSub>
                        </m:num>
                        <m:den>
                          <m:rad>
                            <m:radPr>
                              <m:degHide m:val="on"/>
                              <m:ctrlPr>
                                <a:rPr lang="it-IT" sz="1600" b="0" i="1" smtClean="0">
                                  <a:solidFill>
                                    <a:schemeClr val="bg1"/>
                                  </a:solidFill>
                                  <a:latin typeface="Cambria Math" panose="02040503050406030204" pitchFamily="18" charset="0"/>
                                </a:rPr>
                              </m:ctrlPr>
                            </m:radPr>
                            <m:deg/>
                            <m:e>
                              <m:sSubSup>
                                <m:sSubSupPr>
                                  <m:ctrlPr>
                                    <a:rPr lang="it-IT" sz="1600" b="0" i="1" smtClean="0">
                                      <a:solidFill>
                                        <a:schemeClr val="bg1"/>
                                      </a:solidFill>
                                      <a:latin typeface="Cambria Math" panose="02040503050406030204" pitchFamily="18" charset="0"/>
                                    </a:rPr>
                                  </m:ctrlPr>
                                </m:sSubSupPr>
                                <m:e>
                                  <m:r>
                                    <a:rPr lang="it-IT" sz="1600" b="0" i="1" smtClean="0">
                                      <a:solidFill>
                                        <a:schemeClr val="bg1"/>
                                      </a:solidFill>
                                      <a:latin typeface="Cambria Math" panose="02040503050406030204" pitchFamily="18" charset="0"/>
                                      <a:ea typeface="Cambria Math" panose="02040503050406030204" pitchFamily="18" charset="0"/>
                                    </a:rPr>
                                    <m:t>𝜎</m:t>
                                  </m:r>
                                </m:e>
                                <m:sub>
                                  <m:r>
                                    <a:rPr lang="it-IT" sz="1600" b="0" i="1" smtClean="0">
                                      <a:solidFill>
                                        <a:schemeClr val="bg1"/>
                                      </a:solidFill>
                                      <a:latin typeface="Cambria Math" panose="02040503050406030204" pitchFamily="18" charset="0"/>
                                    </a:rPr>
                                    <m:t>𝑘</m:t>
                                  </m:r>
                                </m:sub>
                                <m:sup>
                                  <m:r>
                                    <a:rPr lang="it-IT" sz="1600" b="0" i="1" smtClean="0">
                                      <a:solidFill>
                                        <a:schemeClr val="bg1"/>
                                      </a:solidFill>
                                      <a:latin typeface="Cambria Math" panose="02040503050406030204" pitchFamily="18" charset="0"/>
                                    </a:rPr>
                                    <m:t>2</m:t>
                                  </m:r>
                                </m:sup>
                              </m:sSubSup>
                              <m:r>
                                <a:rPr lang="it-IT" sz="1600" b="0" i="1" smtClean="0">
                                  <a:solidFill>
                                    <a:schemeClr val="bg1"/>
                                  </a:solidFill>
                                  <a:latin typeface="Cambria Math" panose="02040503050406030204" pitchFamily="18" charset="0"/>
                                </a:rPr>
                                <m:t>+</m:t>
                              </m:r>
                              <m:r>
                                <a:rPr lang="it-IT" sz="1600" b="0" i="1" smtClean="0">
                                  <a:solidFill>
                                    <a:schemeClr val="bg1"/>
                                  </a:solidFill>
                                  <a:latin typeface="Cambria Math" panose="02040503050406030204" pitchFamily="18" charset="0"/>
                                  <a:ea typeface="Cambria Math" panose="02040503050406030204" pitchFamily="18" charset="0"/>
                                </a:rPr>
                                <m:t>𝜖</m:t>
                              </m:r>
                            </m:e>
                          </m:rad>
                        </m:den>
                      </m:f>
                      <m:r>
                        <a:rPr lang="it-IT" sz="1600" b="0" i="1" smtClean="0">
                          <a:solidFill>
                            <a:schemeClr val="bg1"/>
                          </a:solidFill>
                          <a:latin typeface="Cambria Math" panose="02040503050406030204" pitchFamily="18" charset="0"/>
                        </a:rPr>
                        <m:t>          </m:t>
                      </m:r>
                      <m:acc>
                        <m:accPr>
                          <m:chr m:val="̂"/>
                          <m:ctrlPr>
                            <a:rPr lang="it-IT" sz="1600" b="0" i="1" smtClean="0">
                              <a:solidFill>
                                <a:schemeClr val="bg1"/>
                              </a:solidFill>
                              <a:latin typeface="Cambria Math" panose="02040503050406030204" pitchFamily="18" charset="0"/>
                            </a:rPr>
                          </m:ctrlPr>
                        </m:accPr>
                        <m:e>
                          <m:sSubSup>
                            <m:sSubSupPr>
                              <m:ctrlPr>
                                <a:rPr lang="it-IT" sz="1600" i="1">
                                  <a:solidFill>
                                    <a:schemeClr val="bg1"/>
                                  </a:solidFill>
                                  <a:latin typeface="Cambria Math" panose="02040503050406030204" pitchFamily="18" charset="0"/>
                                </a:rPr>
                              </m:ctrlPr>
                            </m:sSubSupPr>
                            <m:e>
                              <m:r>
                                <a:rPr lang="it-IT" sz="1600" i="1">
                                  <a:solidFill>
                                    <a:schemeClr val="bg1"/>
                                  </a:solidFill>
                                  <a:latin typeface="Cambria Math" panose="02040503050406030204" pitchFamily="18" charset="0"/>
                                </a:rPr>
                                <m:t>𝑧</m:t>
                              </m:r>
                            </m:e>
                            <m:sub>
                              <m:r>
                                <a:rPr lang="it-IT" sz="1600" i="1">
                                  <a:solidFill>
                                    <a:schemeClr val="bg1"/>
                                  </a:solidFill>
                                  <a:latin typeface="Cambria Math" panose="02040503050406030204" pitchFamily="18" charset="0"/>
                                </a:rPr>
                                <m:t>𝑖</m:t>
                              </m:r>
                            </m:sub>
                            <m:sup>
                              <m:r>
                                <a:rPr lang="it-IT" sz="1600" i="1">
                                  <a:solidFill>
                                    <a:schemeClr val="bg1"/>
                                  </a:solidFill>
                                  <a:latin typeface="Cambria Math" panose="02040503050406030204" pitchFamily="18" charset="0"/>
                                </a:rPr>
                                <m:t>𝑘</m:t>
                              </m:r>
                            </m:sup>
                          </m:sSubSup>
                        </m:e>
                      </m:acc>
                      <m:r>
                        <a:rPr lang="it-IT" sz="1600" b="0" i="1" smtClean="0">
                          <a:solidFill>
                            <a:schemeClr val="bg1"/>
                          </a:solidFill>
                          <a:latin typeface="Cambria Math" panose="02040503050406030204" pitchFamily="18" charset="0"/>
                        </a:rPr>
                        <m:t>=</m:t>
                      </m:r>
                      <m:sSub>
                        <m:sSubPr>
                          <m:ctrlPr>
                            <a:rPr lang="it-IT" sz="1600" b="0" i="1" smtClean="0">
                              <a:solidFill>
                                <a:schemeClr val="bg1"/>
                              </a:solidFill>
                              <a:latin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𝛾</m:t>
                          </m:r>
                        </m:e>
                        <m:sub>
                          <m:r>
                            <a:rPr lang="it-IT" sz="1600" b="0" i="1" smtClean="0">
                              <a:solidFill>
                                <a:schemeClr val="bg1"/>
                              </a:solidFill>
                              <a:latin typeface="Cambria Math" panose="02040503050406030204" pitchFamily="18" charset="0"/>
                            </a:rPr>
                            <m:t>𝑖</m:t>
                          </m:r>
                        </m:sub>
                      </m:sSub>
                      <m:acc>
                        <m:accPr>
                          <m:chr m:val="̂"/>
                          <m:ctrlPr>
                            <a:rPr lang="it-IT" sz="1600" i="1">
                              <a:solidFill>
                                <a:schemeClr val="bg1"/>
                              </a:solidFill>
                              <a:latin typeface="Cambria Math" panose="02040503050406030204" pitchFamily="18" charset="0"/>
                            </a:rPr>
                          </m:ctrlPr>
                        </m:accPr>
                        <m:e>
                          <m:sSubSup>
                            <m:sSubSupPr>
                              <m:ctrlPr>
                                <a:rPr lang="it-IT" sz="1600" i="1">
                                  <a:solidFill>
                                    <a:schemeClr val="bg1"/>
                                  </a:solidFill>
                                  <a:latin typeface="Cambria Math" panose="02040503050406030204" pitchFamily="18" charset="0"/>
                                </a:rPr>
                              </m:ctrlPr>
                            </m:sSubSupPr>
                            <m:e>
                              <m:r>
                                <a:rPr lang="it-IT" sz="1600" i="1">
                                  <a:solidFill>
                                    <a:schemeClr val="bg1"/>
                                  </a:solidFill>
                                  <a:latin typeface="Cambria Math" panose="02040503050406030204" pitchFamily="18" charset="0"/>
                                </a:rPr>
                                <m:t>𝑧</m:t>
                              </m:r>
                            </m:e>
                            <m:sub>
                              <m:r>
                                <a:rPr lang="it-IT" sz="1600" i="1">
                                  <a:solidFill>
                                    <a:schemeClr val="bg1"/>
                                  </a:solidFill>
                                  <a:latin typeface="Cambria Math" panose="02040503050406030204" pitchFamily="18" charset="0"/>
                                </a:rPr>
                                <m:t>𝑖</m:t>
                              </m:r>
                            </m:sub>
                            <m:sup>
                              <m:r>
                                <a:rPr lang="it-IT" sz="1600" i="1">
                                  <a:solidFill>
                                    <a:schemeClr val="bg1"/>
                                  </a:solidFill>
                                  <a:latin typeface="Cambria Math" panose="02040503050406030204" pitchFamily="18" charset="0"/>
                                </a:rPr>
                                <m:t>𝑘</m:t>
                              </m:r>
                            </m:sup>
                          </m:sSubSup>
                        </m:e>
                      </m:acc>
                      <m:r>
                        <a:rPr lang="it-IT" sz="1600" b="0" i="1" smtClean="0">
                          <a:solidFill>
                            <a:schemeClr val="bg1"/>
                          </a:solidFill>
                          <a:latin typeface="Cambria Math" panose="02040503050406030204" pitchFamily="18" charset="0"/>
                        </a:rPr>
                        <m:t>+</m:t>
                      </m:r>
                      <m:sSub>
                        <m:sSubPr>
                          <m:ctrlPr>
                            <a:rPr lang="it-IT" sz="1600" b="0" i="1" smtClean="0">
                              <a:solidFill>
                                <a:schemeClr val="bg1"/>
                              </a:solidFill>
                              <a:latin typeface="Cambria Math" panose="02040503050406030204" pitchFamily="18" charset="0"/>
                            </a:rPr>
                          </m:ctrlPr>
                        </m:sSubPr>
                        <m:e>
                          <m:r>
                            <a:rPr lang="it-IT" sz="1600" b="0" i="1" smtClean="0">
                              <a:solidFill>
                                <a:schemeClr val="bg1"/>
                              </a:solidFill>
                              <a:latin typeface="Cambria Math" panose="02040503050406030204" pitchFamily="18" charset="0"/>
                              <a:ea typeface="Cambria Math" panose="02040503050406030204" pitchFamily="18" charset="0"/>
                            </a:rPr>
                            <m:t>𝛽</m:t>
                          </m:r>
                        </m:e>
                        <m:sub>
                          <m:r>
                            <a:rPr lang="it-IT" sz="1600" b="0" i="1" smtClean="0">
                              <a:solidFill>
                                <a:schemeClr val="bg1"/>
                              </a:solidFill>
                              <a:latin typeface="Cambria Math" panose="02040503050406030204" pitchFamily="18" charset="0"/>
                            </a:rPr>
                            <m:t>𝑖</m:t>
                          </m:r>
                        </m:sub>
                      </m:sSub>
                    </m:oMath>
                  </m:oMathPara>
                </a14:m>
                <a:endParaRPr lang="it-IT" sz="1600" dirty="0">
                  <a:solidFill>
                    <a:srgbClr val="FFC000"/>
                  </a:solidFill>
                </a:endParaRPr>
              </a:p>
            </p:txBody>
          </p:sp>
        </mc:Choice>
        <mc:Fallback xmlns="">
          <p:sp>
            <p:nvSpPr>
              <p:cNvPr id="6" name="CasellaDiTesto 5">
                <a:extLst>
                  <a:ext uri="{FF2B5EF4-FFF2-40B4-BE49-F238E27FC236}">
                    <a16:creationId xmlns:a16="http://schemas.microsoft.com/office/drawing/2014/main" id="{01646F78-C50D-AA1B-EAFB-45432400FB9C}"/>
                  </a:ext>
                </a:extLst>
              </p:cNvPr>
              <p:cNvSpPr txBox="1">
                <a:spLocks noRot="1" noChangeAspect="1" noMove="1" noResize="1" noEditPoints="1" noAdjustHandles="1" noChangeArrowheads="1" noChangeShapeType="1" noTextEdit="1"/>
              </p:cNvSpPr>
              <p:nvPr/>
            </p:nvSpPr>
            <p:spPr>
              <a:xfrm>
                <a:off x="142497" y="3741440"/>
                <a:ext cx="11842328" cy="1891543"/>
              </a:xfrm>
              <a:prstGeom prst="rect">
                <a:avLst/>
              </a:prstGeom>
              <a:blipFill>
                <a:blip r:embed="rId3"/>
                <a:stretch>
                  <a:fillRect l="-257" t="-968"/>
                </a:stretch>
              </a:blipFill>
            </p:spPr>
            <p:txBody>
              <a:bodyPr/>
              <a:lstStyle/>
              <a:p>
                <a:r>
                  <a:rPr lang="it-IT">
                    <a:noFill/>
                  </a:rPr>
                  <a:t> </a:t>
                </a:r>
              </a:p>
            </p:txBody>
          </p:sp>
        </mc:Fallback>
      </mc:AlternateContent>
      <p:sp>
        <p:nvSpPr>
          <p:cNvPr id="9" name="Ovale 8">
            <a:extLst>
              <a:ext uri="{FF2B5EF4-FFF2-40B4-BE49-F238E27FC236}">
                <a16:creationId xmlns:a16="http://schemas.microsoft.com/office/drawing/2014/main" id="{64489392-2ED3-6F9A-E4C1-58822F16B1F8}"/>
              </a:ext>
            </a:extLst>
          </p:cNvPr>
          <p:cNvSpPr/>
          <p:nvPr/>
        </p:nvSpPr>
        <p:spPr>
          <a:xfrm>
            <a:off x="4488873" y="4877647"/>
            <a:ext cx="378691" cy="387987"/>
          </a:xfrm>
          <a:prstGeom prst="ellipse">
            <a:avLst/>
          </a:prstGeom>
          <a:noFill/>
          <a:ln w="2857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4" name="Connettore 2 13">
            <a:extLst>
              <a:ext uri="{FF2B5EF4-FFF2-40B4-BE49-F238E27FC236}">
                <a16:creationId xmlns:a16="http://schemas.microsoft.com/office/drawing/2014/main" id="{2F71C75D-8CA0-FDAF-E0D8-932D0D6A3146}"/>
              </a:ext>
            </a:extLst>
          </p:cNvPr>
          <p:cNvCxnSpPr>
            <a:cxnSpLocks/>
          </p:cNvCxnSpPr>
          <p:nvPr/>
        </p:nvCxnSpPr>
        <p:spPr>
          <a:xfrm flipH="1">
            <a:off x="3233643" y="5173511"/>
            <a:ext cx="1293131" cy="23570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5" name="CasellaDiTesto 14">
            <a:extLst>
              <a:ext uri="{FF2B5EF4-FFF2-40B4-BE49-F238E27FC236}">
                <a16:creationId xmlns:a16="http://schemas.microsoft.com/office/drawing/2014/main" id="{C30350EB-1743-F99A-2DAD-180CEE0E1646}"/>
              </a:ext>
            </a:extLst>
          </p:cNvPr>
          <p:cNvSpPr txBox="1"/>
          <p:nvPr/>
        </p:nvSpPr>
        <p:spPr>
          <a:xfrm>
            <a:off x="1749568" y="5380374"/>
            <a:ext cx="3225760" cy="523220"/>
          </a:xfrm>
          <a:prstGeom prst="rect">
            <a:avLst/>
          </a:prstGeom>
          <a:noFill/>
        </p:spPr>
        <p:txBody>
          <a:bodyPr wrap="square" rtlCol="0">
            <a:spAutoFit/>
          </a:bodyPr>
          <a:lstStyle/>
          <a:p>
            <a:r>
              <a:rPr lang="it-IT" sz="1400" dirty="0">
                <a:solidFill>
                  <a:schemeClr val="bg1"/>
                </a:solidFill>
              </a:rPr>
              <a:t>i-esimo valore del k-esimo batch normalizzato </a:t>
            </a:r>
          </a:p>
        </p:txBody>
      </p:sp>
      <p:sp>
        <p:nvSpPr>
          <p:cNvPr id="16" name="Ovale 15">
            <a:extLst>
              <a:ext uri="{FF2B5EF4-FFF2-40B4-BE49-F238E27FC236}">
                <a16:creationId xmlns:a16="http://schemas.microsoft.com/office/drawing/2014/main" id="{D72A7527-FD51-C92A-286B-F06838C28555}"/>
              </a:ext>
            </a:extLst>
          </p:cNvPr>
          <p:cNvSpPr/>
          <p:nvPr/>
        </p:nvSpPr>
        <p:spPr>
          <a:xfrm>
            <a:off x="5115844" y="5146275"/>
            <a:ext cx="378691" cy="387987"/>
          </a:xfrm>
          <a:prstGeom prst="ellipse">
            <a:avLst/>
          </a:prstGeom>
          <a:noFill/>
          <a:ln w="2857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Ovale 16">
            <a:extLst>
              <a:ext uri="{FF2B5EF4-FFF2-40B4-BE49-F238E27FC236}">
                <a16:creationId xmlns:a16="http://schemas.microsoft.com/office/drawing/2014/main" id="{59AB650C-DE73-9880-A432-0A16E664987D}"/>
              </a:ext>
            </a:extLst>
          </p:cNvPr>
          <p:cNvSpPr/>
          <p:nvPr/>
        </p:nvSpPr>
        <p:spPr>
          <a:xfrm>
            <a:off x="5479114" y="4692706"/>
            <a:ext cx="378691" cy="387987"/>
          </a:xfrm>
          <a:prstGeom prst="ellipse">
            <a:avLst/>
          </a:prstGeom>
          <a:noFill/>
          <a:ln w="2857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8" name="Connettore 2 17">
            <a:extLst>
              <a:ext uri="{FF2B5EF4-FFF2-40B4-BE49-F238E27FC236}">
                <a16:creationId xmlns:a16="http://schemas.microsoft.com/office/drawing/2014/main" id="{ED593F6D-5E23-CA8D-38FA-6D07DAF17D34}"/>
              </a:ext>
            </a:extLst>
          </p:cNvPr>
          <p:cNvCxnSpPr>
            <a:cxnSpLocks/>
          </p:cNvCxnSpPr>
          <p:nvPr/>
        </p:nvCxnSpPr>
        <p:spPr>
          <a:xfrm>
            <a:off x="5857805" y="4784487"/>
            <a:ext cx="2245472" cy="91177"/>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ttore 2 19">
            <a:extLst>
              <a:ext uri="{FF2B5EF4-FFF2-40B4-BE49-F238E27FC236}">
                <a16:creationId xmlns:a16="http://schemas.microsoft.com/office/drawing/2014/main" id="{2DDC991B-0329-FACD-E617-09FD47537026}"/>
              </a:ext>
            </a:extLst>
          </p:cNvPr>
          <p:cNvCxnSpPr>
            <a:cxnSpLocks/>
          </p:cNvCxnSpPr>
          <p:nvPr/>
        </p:nvCxnSpPr>
        <p:spPr>
          <a:xfrm>
            <a:off x="5442885" y="5443085"/>
            <a:ext cx="2245472" cy="91177"/>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2" name="CasellaDiTesto 21">
            <a:extLst>
              <a:ext uri="{FF2B5EF4-FFF2-40B4-BE49-F238E27FC236}">
                <a16:creationId xmlns:a16="http://schemas.microsoft.com/office/drawing/2014/main" id="{AA21D79F-E2BF-7B11-1840-4584C8E2E1E3}"/>
              </a:ext>
            </a:extLst>
          </p:cNvPr>
          <p:cNvSpPr txBox="1"/>
          <p:nvPr/>
        </p:nvSpPr>
        <p:spPr>
          <a:xfrm>
            <a:off x="8088387" y="4733001"/>
            <a:ext cx="3225760" cy="307777"/>
          </a:xfrm>
          <a:prstGeom prst="rect">
            <a:avLst/>
          </a:prstGeom>
          <a:noFill/>
        </p:spPr>
        <p:txBody>
          <a:bodyPr wrap="square" rtlCol="0">
            <a:spAutoFit/>
          </a:bodyPr>
          <a:lstStyle/>
          <a:p>
            <a:r>
              <a:rPr lang="it-IT" sz="1400" dirty="0">
                <a:solidFill>
                  <a:schemeClr val="bg1"/>
                </a:solidFill>
              </a:rPr>
              <a:t>Media del batch</a:t>
            </a:r>
          </a:p>
        </p:txBody>
      </p:sp>
      <p:sp>
        <p:nvSpPr>
          <p:cNvPr id="23" name="CasellaDiTesto 22">
            <a:extLst>
              <a:ext uri="{FF2B5EF4-FFF2-40B4-BE49-F238E27FC236}">
                <a16:creationId xmlns:a16="http://schemas.microsoft.com/office/drawing/2014/main" id="{B1549E3E-995A-14E1-124E-F1E3AFCBD32B}"/>
              </a:ext>
            </a:extLst>
          </p:cNvPr>
          <p:cNvSpPr txBox="1"/>
          <p:nvPr/>
        </p:nvSpPr>
        <p:spPr>
          <a:xfrm>
            <a:off x="7709704" y="5373876"/>
            <a:ext cx="3225760" cy="307777"/>
          </a:xfrm>
          <a:prstGeom prst="rect">
            <a:avLst/>
          </a:prstGeom>
          <a:noFill/>
        </p:spPr>
        <p:txBody>
          <a:bodyPr wrap="square" rtlCol="0">
            <a:spAutoFit/>
          </a:bodyPr>
          <a:lstStyle/>
          <a:p>
            <a:r>
              <a:rPr lang="it-IT" sz="1400" dirty="0">
                <a:solidFill>
                  <a:schemeClr val="bg1"/>
                </a:solidFill>
              </a:rPr>
              <a:t>Deviazione standard del batch</a:t>
            </a:r>
          </a:p>
        </p:txBody>
      </p:sp>
    </p:spTree>
    <p:extLst>
      <p:ext uri="{BB962C8B-B14F-4D97-AF65-F5344CB8AC3E}">
        <p14:creationId xmlns:p14="http://schemas.microsoft.com/office/powerpoint/2010/main" val="3847889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2"/>
                                        </p:tgtEl>
                                        <p:attrNameLst>
                                          <p:attrName>ppt_w</p:attrName>
                                        </p:attrNameLst>
                                      </p:cBhvr>
                                      <p:tavLst>
                                        <p:tav tm="0">
                                          <p:val>
                                            <p:strVal val="ppt_w"/>
                                          </p:val>
                                        </p:tav>
                                        <p:tav tm="100000">
                                          <p:val>
                                            <p:fltVal val="0"/>
                                          </p:val>
                                        </p:tav>
                                      </p:tavLst>
                                    </p:anim>
                                    <p:anim calcmode="lin" valueType="num">
                                      <p:cBhvr>
                                        <p:cTn id="7" dur="500"/>
                                        <p:tgtEl>
                                          <p:spTgt spid="2"/>
                                        </p:tgtEl>
                                        <p:attrNameLst>
                                          <p:attrName>ppt_h</p:attrName>
                                        </p:attrNameLst>
                                      </p:cBhvr>
                                      <p:tavLst>
                                        <p:tav tm="0">
                                          <p:val>
                                            <p:strVal val="ppt_h"/>
                                          </p:val>
                                        </p:tav>
                                        <p:tav tm="100000">
                                          <p:val>
                                            <p:fltVal val="0"/>
                                          </p:val>
                                        </p:tav>
                                      </p:tavLst>
                                    </p:anim>
                                    <p:animEffect transition="out" filter="fade">
                                      <p:cBhvr>
                                        <p:cTn id="8" dur="500"/>
                                        <p:tgtEl>
                                          <p:spTgt spid="2"/>
                                        </p:tgtEl>
                                      </p:cBhvr>
                                    </p:animEffect>
                                    <p:set>
                                      <p:cBhvr>
                                        <p:cTn id="9" dur="1" fill="hold">
                                          <p:stCondLst>
                                            <p:cond delay="499"/>
                                          </p:stCondLst>
                                        </p:cTn>
                                        <p:tgtEl>
                                          <p:spTgt spid="2"/>
                                        </p:tgtEl>
                                        <p:attrNameLst>
                                          <p:attrName>style.visibility</p:attrName>
                                        </p:attrNameLst>
                                      </p:cBhvr>
                                      <p:to>
                                        <p:strVal val="hidden"/>
                                      </p:to>
                                    </p:set>
                                  </p:childTnLst>
                                </p:cTn>
                              </p:par>
                              <p:par>
                                <p:cTn id="10" presetID="53" presetClass="entr" presetSubtype="16"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500" fill="hold"/>
                                        <p:tgtEl>
                                          <p:spTgt spid="14"/>
                                        </p:tgtEl>
                                        <p:attrNameLst>
                                          <p:attrName>ppt_w</p:attrName>
                                        </p:attrNameLst>
                                      </p:cBhvr>
                                      <p:tavLst>
                                        <p:tav tm="0">
                                          <p:val>
                                            <p:fltVal val="0"/>
                                          </p:val>
                                        </p:tav>
                                        <p:tav tm="100000">
                                          <p:val>
                                            <p:strVal val="#ppt_w"/>
                                          </p:val>
                                        </p:tav>
                                      </p:tavLst>
                                    </p:anim>
                                    <p:anim calcmode="lin" valueType="num">
                                      <p:cBhvr>
                                        <p:cTn id="28" dur="500" fill="hold"/>
                                        <p:tgtEl>
                                          <p:spTgt spid="14"/>
                                        </p:tgtEl>
                                        <p:attrNameLst>
                                          <p:attrName>ppt_h</p:attrName>
                                        </p:attrNameLst>
                                      </p:cBhvr>
                                      <p:tavLst>
                                        <p:tav tm="0">
                                          <p:val>
                                            <p:fltVal val="0"/>
                                          </p:val>
                                        </p:tav>
                                        <p:tav tm="100000">
                                          <p:val>
                                            <p:strVal val="#ppt_h"/>
                                          </p:val>
                                        </p:tav>
                                      </p:tavLst>
                                    </p:anim>
                                    <p:animEffect transition="in" filter="fade">
                                      <p:cBhvr>
                                        <p:cTn id="29" dur="500"/>
                                        <p:tgtEl>
                                          <p:spTgt spid="14"/>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p:cTn id="32" dur="500" fill="hold"/>
                                        <p:tgtEl>
                                          <p:spTgt spid="15"/>
                                        </p:tgtEl>
                                        <p:attrNameLst>
                                          <p:attrName>ppt_w</p:attrName>
                                        </p:attrNameLst>
                                      </p:cBhvr>
                                      <p:tavLst>
                                        <p:tav tm="0">
                                          <p:val>
                                            <p:fltVal val="0"/>
                                          </p:val>
                                        </p:tav>
                                        <p:tav tm="100000">
                                          <p:val>
                                            <p:strVal val="#ppt_w"/>
                                          </p:val>
                                        </p:tav>
                                      </p:tavLst>
                                    </p:anim>
                                    <p:anim calcmode="lin" valueType="num">
                                      <p:cBhvr>
                                        <p:cTn id="33" dur="500" fill="hold"/>
                                        <p:tgtEl>
                                          <p:spTgt spid="15"/>
                                        </p:tgtEl>
                                        <p:attrNameLst>
                                          <p:attrName>ppt_h</p:attrName>
                                        </p:attrNameLst>
                                      </p:cBhvr>
                                      <p:tavLst>
                                        <p:tav tm="0">
                                          <p:val>
                                            <p:fltVal val="0"/>
                                          </p:val>
                                        </p:tav>
                                        <p:tav tm="100000">
                                          <p:val>
                                            <p:strVal val="#ppt_h"/>
                                          </p:val>
                                        </p:tav>
                                      </p:tavLst>
                                    </p:anim>
                                    <p:animEffect transition="in" filter="fade">
                                      <p:cBhvr>
                                        <p:cTn id="34" dur="500"/>
                                        <p:tgtEl>
                                          <p:spTgt spid="1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 calcmode="lin" valueType="num">
                                      <p:cBhvr>
                                        <p:cTn id="42" dur="500" fill="hold"/>
                                        <p:tgtEl>
                                          <p:spTgt spid="17"/>
                                        </p:tgtEl>
                                        <p:attrNameLst>
                                          <p:attrName>ppt_w</p:attrName>
                                        </p:attrNameLst>
                                      </p:cBhvr>
                                      <p:tavLst>
                                        <p:tav tm="0">
                                          <p:val>
                                            <p:fltVal val="0"/>
                                          </p:val>
                                        </p:tav>
                                        <p:tav tm="100000">
                                          <p:val>
                                            <p:strVal val="#ppt_w"/>
                                          </p:val>
                                        </p:tav>
                                      </p:tavLst>
                                    </p:anim>
                                    <p:anim calcmode="lin" valueType="num">
                                      <p:cBhvr>
                                        <p:cTn id="43" dur="500" fill="hold"/>
                                        <p:tgtEl>
                                          <p:spTgt spid="17"/>
                                        </p:tgtEl>
                                        <p:attrNameLst>
                                          <p:attrName>ppt_h</p:attrName>
                                        </p:attrNameLst>
                                      </p:cBhvr>
                                      <p:tavLst>
                                        <p:tav tm="0">
                                          <p:val>
                                            <p:fltVal val="0"/>
                                          </p:val>
                                        </p:tav>
                                        <p:tav tm="100000">
                                          <p:val>
                                            <p:strVal val="#ppt_h"/>
                                          </p:val>
                                        </p:tav>
                                      </p:tavLst>
                                    </p:anim>
                                    <p:animEffect transition="in" filter="fade">
                                      <p:cBhvr>
                                        <p:cTn id="44" dur="500"/>
                                        <p:tgtEl>
                                          <p:spTgt spid="17"/>
                                        </p:tgtEl>
                                      </p:cBhvr>
                                    </p:animEffect>
                                  </p:childTnLst>
                                </p:cTn>
                              </p:par>
                              <p:par>
                                <p:cTn id="45" presetID="53" presetClass="entr" presetSubtype="16" fill="hold" nodeType="with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p:cTn id="47" dur="500" fill="hold"/>
                                        <p:tgtEl>
                                          <p:spTgt spid="18"/>
                                        </p:tgtEl>
                                        <p:attrNameLst>
                                          <p:attrName>ppt_w</p:attrName>
                                        </p:attrNameLst>
                                      </p:cBhvr>
                                      <p:tavLst>
                                        <p:tav tm="0">
                                          <p:val>
                                            <p:fltVal val="0"/>
                                          </p:val>
                                        </p:tav>
                                        <p:tav tm="100000">
                                          <p:val>
                                            <p:strVal val="#ppt_w"/>
                                          </p:val>
                                        </p:tav>
                                      </p:tavLst>
                                    </p:anim>
                                    <p:anim calcmode="lin" valueType="num">
                                      <p:cBhvr>
                                        <p:cTn id="48" dur="500" fill="hold"/>
                                        <p:tgtEl>
                                          <p:spTgt spid="18"/>
                                        </p:tgtEl>
                                        <p:attrNameLst>
                                          <p:attrName>ppt_h</p:attrName>
                                        </p:attrNameLst>
                                      </p:cBhvr>
                                      <p:tavLst>
                                        <p:tav tm="0">
                                          <p:val>
                                            <p:fltVal val="0"/>
                                          </p:val>
                                        </p:tav>
                                        <p:tav tm="100000">
                                          <p:val>
                                            <p:strVal val="#ppt_h"/>
                                          </p:val>
                                        </p:tav>
                                      </p:tavLst>
                                    </p:anim>
                                    <p:animEffect transition="in" filter="fade">
                                      <p:cBhvr>
                                        <p:cTn id="49" dur="500"/>
                                        <p:tgtEl>
                                          <p:spTgt spid="18"/>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 calcmode="lin" valueType="num">
                                      <p:cBhvr>
                                        <p:cTn id="52" dur="500" fill="hold"/>
                                        <p:tgtEl>
                                          <p:spTgt spid="22"/>
                                        </p:tgtEl>
                                        <p:attrNameLst>
                                          <p:attrName>ppt_w</p:attrName>
                                        </p:attrNameLst>
                                      </p:cBhvr>
                                      <p:tavLst>
                                        <p:tav tm="0">
                                          <p:val>
                                            <p:fltVal val="0"/>
                                          </p:val>
                                        </p:tav>
                                        <p:tav tm="100000">
                                          <p:val>
                                            <p:strVal val="#ppt_w"/>
                                          </p:val>
                                        </p:tav>
                                      </p:tavLst>
                                    </p:anim>
                                    <p:anim calcmode="lin" valueType="num">
                                      <p:cBhvr>
                                        <p:cTn id="53" dur="500" fill="hold"/>
                                        <p:tgtEl>
                                          <p:spTgt spid="22"/>
                                        </p:tgtEl>
                                        <p:attrNameLst>
                                          <p:attrName>ppt_h</p:attrName>
                                        </p:attrNameLst>
                                      </p:cBhvr>
                                      <p:tavLst>
                                        <p:tav tm="0">
                                          <p:val>
                                            <p:fltVal val="0"/>
                                          </p:val>
                                        </p:tav>
                                        <p:tav tm="100000">
                                          <p:val>
                                            <p:strVal val="#ppt_h"/>
                                          </p:val>
                                        </p:tav>
                                      </p:tavLst>
                                    </p:anim>
                                    <p:animEffect transition="in" filter="fade">
                                      <p:cBhvr>
                                        <p:cTn id="54" dur="500"/>
                                        <p:tgtEl>
                                          <p:spTgt spid="22"/>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p:cTn id="57" dur="500" fill="hold"/>
                                        <p:tgtEl>
                                          <p:spTgt spid="16"/>
                                        </p:tgtEl>
                                        <p:attrNameLst>
                                          <p:attrName>ppt_w</p:attrName>
                                        </p:attrNameLst>
                                      </p:cBhvr>
                                      <p:tavLst>
                                        <p:tav tm="0">
                                          <p:val>
                                            <p:fltVal val="0"/>
                                          </p:val>
                                        </p:tav>
                                        <p:tav tm="100000">
                                          <p:val>
                                            <p:strVal val="#ppt_w"/>
                                          </p:val>
                                        </p:tav>
                                      </p:tavLst>
                                    </p:anim>
                                    <p:anim calcmode="lin" valueType="num">
                                      <p:cBhvr>
                                        <p:cTn id="58" dur="500" fill="hold"/>
                                        <p:tgtEl>
                                          <p:spTgt spid="16"/>
                                        </p:tgtEl>
                                        <p:attrNameLst>
                                          <p:attrName>ppt_h</p:attrName>
                                        </p:attrNameLst>
                                      </p:cBhvr>
                                      <p:tavLst>
                                        <p:tav tm="0">
                                          <p:val>
                                            <p:fltVal val="0"/>
                                          </p:val>
                                        </p:tav>
                                        <p:tav tm="100000">
                                          <p:val>
                                            <p:strVal val="#ppt_h"/>
                                          </p:val>
                                        </p:tav>
                                      </p:tavLst>
                                    </p:anim>
                                    <p:animEffect transition="in" filter="fade">
                                      <p:cBhvr>
                                        <p:cTn id="59" dur="500"/>
                                        <p:tgtEl>
                                          <p:spTgt spid="16"/>
                                        </p:tgtEl>
                                      </p:cBhvr>
                                    </p:animEffect>
                                  </p:childTnLst>
                                </p:cTn>
                              </p:par>
                              <p:par>
                                <p:cTn id="60" presetID="53" presetClass="entr" presetSubtype="16" fill="hold" nodeType="withEffect">
                                  <p:stCondLst>
                                    <p:cond delay="0"/>
                                  </p:stCondLst>
                                  <p:childTnLst>
                                    <p:set>
                                      <p:cBhvr>
                                        <p:cTn id="61" dur="1" fill="hold">
                                          <p:stCondLst>
                                            <p:cond delay="0"/>
                                          </p:stCondLst>
                                        </p:cTn>
                                        <p:tgtEl>
                                          <p:spTgt spid="20"/>
                                        </p:tgtEl>
                                        <p:attrNameLst>
                                          <p:attrName>style.visibility</p:attrName>
                                        </p:attrNameLst>
                                      </p:cBhvr>
                                      <p:to>
                                        <p:strVal val="visible"/>
                                      </p:to>
                                    </p:set>
                                    <p:anim calcmode="lin" valueType="num">
                                      <p:cBhvr>
                                        <p:cTn id="62" dur="500" fill="hold"/>
                                        <p:tgtEl>
                                          <p:spTgt spid="20"/>
                                        </p:tgtEl>
                                        <p:attrNameLst>
                                          <p:attrName>ppt_w</p:attrName>
                                        </p:attrNameLst>
                                      </p:cBhvr>
                                      <p:tavLst>
                                        <p:tav tm="0">
                                          <p:val>
                                            <p:fltVal val="0"/>
                                          </p:val>
                                        </p:tav>
                                        <p:tav tm="100000">
                                          <p:val>
                                            <p:strVal val="#ppt_w"/>
                                          </p:val>
                                        </p:tav>
                                      </p:tavLst>
                                    </p:anim>
                                    <p:anim calcmode="lin" valueType="num">
                                      <p:cBhvr>
                                        <p:cTn id="63" dur="500" fill="hold"/>
                                        <p:tgtEl>
                                          <p:spTgt spid="20"/>
                                        </p:tgtEl>
                                        <p:attrNameLst>
                                          <p:attrName>ppt_h</p:attrName>
                                        </p:attrNameLst>
                                      </p:cBhvr>
                                      <p:tavLst>
                                        <p:tav tm="0">
                                          <p:val>
                                            <p:fltVal val="0"/>
                                          </p:val>
                                        </p:tav>
                                        <p:tav tm="100000">
                                          <p:val>
                                            <p:strVal val="#ppt_h"/>
                                          </p:val>
                                        </p:tav>
                                      </p:tavLst>
                                    </p:anim>
                                    <p:animEffect transition="in" filter="fade">
                                      <p:cBhvr>
                                        <p:cTn id="64" dur="500"/>
                                        <p:tgtEl>
                                          <p:spTgt spid="20"/>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p:cTn id="67" dur="500" fill="hold"/>
                                        <p:tgtEl>
                                          <p:spTgt spid="23"/>
                                        </p:tgtEl>
                                        <p:attrNameLst>
                                          <p:attrName>ppt_w</p:attrName>
                                        </p:attrNameLst>
                                      </p:cBhvr>
                                      <p:tavLst>
                                        <p:tav tm="0">
                                          <p:val>
                                            <p:fltVal val="0"/>
                                          </p:val>
                                        </p:tav>
                                        <p:tav tm="100000">
                                          <p:val>
                                            <p:strVal val="#ppt_w"/>
                                          </p:val>
                                        </p:tav>
                                      </p:tavLst>
                                    </p:anim>
                                    <p:anim calcmode="lin" valueType="num">
                                      <p:cBhvr>
                                        <p:cTn id="68" dur="500" fill="hold"/>
                                        <p:tgtEl>
                                          <p:spTgt spid="23"/>
                                        </p:tgtEl>
                                        <p:attrNameLst>
                                          <p:attrName>ppt_h</p:attrName>
                                        </p:attrNameLst>
                                      </p:cBhvr>
                                      <p:tavLst>
                                        <p:tav tm="0">
                                          <p:val>
                                            <p:fltVal val="0"/>
                                          </p:val>
                                        </p:tav>
                                        <p:tav tm="100000">
                                          <p:val>
                                            <p:strVal val="#ppt_h"/>
                                          </p:val>
                                        </p:tav>
                                      </p:tavLst>
                                    </p:anim>
                                    <p:animEffect transition="in" filter="fade">
                                      <p:cBhvr>
                                        <p:cTn id="6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1" grpId="0"/>
      <p:bldP spid="6" grpId="0"/>
      <p:bldP spid="9" grpId="0" animBg="1"/>
      <p:bldP spid="15" grpId="0"/>
      <p:bldP spid="16" grpId="0" animBg="1"/>
      <p:bldP spid="17" grpId="0" animBg="1"/>
      <p:bldP spid="22" grpId="0"/>
      <p:bldP spid="2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tangolo con angoli arrotondati 12">
            <a:extLst>
              <a:ext uri="{FF2B5EF4-FFF2-40B4-BE49-F238E27FC236}">
                <a16:creationId xmlns:a16="http://schemas.microsoft.com/office/drawing/2014/main" id="{E2FFBFE0-C4A9-AA03-DB5C-2F85D1BF3D2F}"/>
              </a:ext>
            </a:extLst>
          </p:cNvPr>
          <p:cNvSpPr/>
          <p:nvPr/>
        </p:nvSpPr>
        <p:spPr>
          <a:xfrm>
            <a:off x="4760068" y="972767"/>
            <a:ext cx="7431932" cy="2966936"/>
          </a:xfrm>
          <a:prstGeom prst="roundRect">
            <a:avLst>
              <a:gd name="adj" fmla="val 13060"/>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7</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EfficentNet_B3</a:t>
            </a:r>
          </a:p>
        </p:txBody>
      </p:sp>
      <p:pic>
        <p:nvPicPr>
          <p:cNvPr id="8" name="Immagine 7" descr="Immagine che contiene schermata, quadrato, Rettangolo&#10;&#10;Descrizione generata automaticamente">
            <a:extLst>
              <a:ext uri="{FF2B5EF4-FFF2-40B4-BE49-F238E27FC236}">
                <a16:creationId xmlns:a16="http://schemas.microsoft.com/office/drawing/2014/main" id="{D8F2F724-0640-A7D8-42DD-A3BA85F5B915}"/>
              </a:ext>
            </a:extLst>
          </p:cNvPr>
          <p:cNvPicPr>
            <a:picLocks noChangeAspect="1"/>
          </p:cNvPicPr>
          <p:nvPr/>
        </p:nvPicPr>
        <p:blipFill>
          <a:blip r:embed="rId2"/>
          <a:stretch>
            <a:fillRect/>
          </a:stretch>
        </p:blipFill>
        <p:spPr>
          <a:xfrm>
            <a:off x="4760068" y="886172"/>
            <a:ext cx="7431932" cy="3091486"/>
          </a:xfrm>
          <a:prstGeom prst="rect">
            <a:avLst/>
          </a:prstGeom>
        </p:spPr>
      </p:pic>
      <p:sp>
        <p:nvSpPr>
          <p:cNvPr id="10" name="Rettangolo con angoli arrotondati 9">
            <a:extLst>
              <a:ext uri="{FF2B5EF4-FFF2-40B4-BE49-F238E27FC236}">
                <a16:creationId xmlns:a16="http://schemas.microsoft.com/office/drawing/2014/main" id="{B812551C-C61D-9BCB-319E-CBC6A636C1FF}"/>
              </a:ext>
            </a:extLst>
          </p:cNvPr>
          <p:cNvSpPr/>
          <p:nvPr/>
        </p:nvSpPr>
        <p:spPr>
          <a:xfrm>
            <a:off x="6322979" y="1050587"/>
            <a:ext cx="700391" cy="2762656"/>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rgbClr val="C00000"/>
              </a:solidFill>
            </a:endParaRPr>
          </a:p>
        </p:txBody>
      </p:sp>
      <p:sp>
        <p:nvSpPr>
          <p:cNvPr id="11" name="CasellaDiTesto 10">
            <a:extLst>
              <a:ext uri="{FF2B5EF4-FFF2-40B4-BE49-F238E27FC236}">
                <a16:creationId xmlns:a16="http://schemas.microsoft.com/office/drawing/2014/main" id="{764BA060-D6F8-51F7-EB30-DAE2B1148CFC}"/>
              </a:ext>
            </a:extLst>
          </p:cNvPr>
          <p:cNvSpPr txBox="1"/>
          <p:nvPr/>
        </p:nvSpPr>
        <p:spPr>
          <a:xfrm>
            <a:off x="5212405" y="3276950"/>
            <a:ext cx="1313234" cy="369332"/>
          </a:xfrm>
          <a:prstGeom prst="rect">
            <a:avLst/>
          </a:prstGeom>
          <a:noFill/>
        </p:spPr>
        <p:txBody>
          <a:bodyPr wrap="square" rtlCol="0">
            <a:spAutoFit/>
          </a:bodyPr>
          <a:lstStyle/>
          <a:p>
            <a:r>
              <a:rPr lang="it-IT" dirty="0" err="1">
                <a:solidFill>
                  <a:srgbClr val="C00000"/>
                </a:solidFill>
              </a:rPr>
              <a:t>MBConv</a:t>
            </a:r>
            <a:endParaRPr lang="it-IT" dirty="0">
              <a:solidFill>
                <a:srgbClr val="C00000"/>
              </a:solidFill>
            </a:endParaRPr>
          </a:p>
        </p:txBody>
      </p:sp>
      <p:sp>
        <p:nvSpPr>
          <p:cNvPr id="12" name="CasellaDiTesto 11">
            <a:extLst>
              <a:ext uri="{FF2B5EF4-FFF2-40B4-BE49-F238E27FC236}">
                <a16:creationId xmlns:a16="http://schemas.microsoft.com/office/drawing/2014/main" id="{D3E609C6-548E-FC63-00F0-5E3812E1B993}"/>
              </a:ext>
            </a:extLst>
          </p:cNvPr>
          <p:cNvSpPr txBox="1"/>
          <p:nvPr/>
        </p:nvSpPr>
        <p:spPr>
          <a:xfrm>
            <a:off x="155642" y="972767"/>
            <a:ext cx="4727643" cy="3693319"/>
          </a:xfrm>
          <a:prstGeom prst="rect">
            <a:avLst/>
          </a:prstGeom>
          <a:noFill/>
        </p:spPr>
        <p:txBody>
          <a:bodyPr wrap="square" rtlCol="0">
            <a:spAutoFit/>
          </a:bodyPr>
          <a:lstStyle/>
          <a:p>
            <a:r>
              <a:rPr lang="it-IT" dirty="0">
                <a:solidFill>
                  <a:schemeClr val="bg1"/>
                </a:solidFill>
              </a:rPr>
              <a:t>Gli </a:t>
            </a:r>
            <a:r>
              <a:rPr lang="it-IT" dirty="0" err="1">
                <a:solidFill>
                  <a:schemeClr val="bg1"/>
                </a:solidFill>
              </a:rPr>
              <a:t>MBConv</a:t>
            </a:r>
            <a:r>
              <a:rPr lang="it-IT" dirty="0">
                <a:solidFill>
                  <a:schemeClr val="bg1"/>
                </a:solidFill>
              </a:rPr>
              <a:t> (Mobile </a:t>
            </a:r>
            <a:r>
              <a:rPr lang="it-IT" dirty="0" err="1">
                <a:solidFill>
                  <a:schemeClr val="bg1"/>
                </a:solidFill>
              </a:rPr>
              <a:t>Inverted</a:t>
            </a:r>
            <a:r>
              <a:rPr lang="it-IT" dirty="0">
                <a:solidFill>
                  <a:schemeClr val="bg1"/>
                </a:solidFill>
              </a:rPr>
              <a:t> </a:t>
            </a:r>
            <a:r>
              <a:rPr lang="it-IT" dirty="0" err="1">
                <a:solidFill>
                  <a:schemeClr val="bg1"/>
                </a:solidFill>
              </a:rPr>
              <a:t>Bottleneck</a:t>
            </a:r>
            <a:r>
              <a:rPr lang="it-IT" dirty="0">
                <a:solidFill>
                  <a:schemeClr val="bg1"/>
                </a:solidFill>
              </a:rPr>
              <a:t> </a:t>
            </a:r>
            <a:r>
              <a:rPr lang="it-IT" dirty="0" err="1">
                <a:solidFill>
                  <a:schemeClr val="bg1"/>
                </a:solidFill>
              </a:rPr>
              <a:t>Convolution</a:t>
            </a:r>
            <a:r>
              <a:rPr lang="it-IT" dirty="0">
                <a:solidFill>
                  <a:schemeClr val="bg1"/>
                </a:solidFill>
              </a:rPr>
              <a:t>) sono un tipo di blocco di convoluzione ottimizzato che è stato introdotto per migliorare l'efficienza delle reti neurali </a:t>
            </a:r>
            <a:r>
              <a:rPr lang="it-IT" dirty="0" err="1">
                <a:solidFill>
                  <a:schemeClr val="bg1"/>
                </a:solidFill>
              </a:rPr>
              <a:t>convoluzionali</a:t>
            </a:r>
            <a:r>
              <a:rPr lang="it-IT" dirty="0">
                <a:solidFill>
                  <a:schemeClr val="bg1"/>
                </a:solidFill>
              </a:rPr>
              <a:t> da Google</a:t>
            </a:r>
          </a:p>
          <a:p>
            <a:endParaRPr lang="it-IT" dirty="0">
              <a:solidFill>
                <a:schemeClr val="bg1"/>
              </a:solidFill>
            </a:endParaRPr>
          </a:p>
          <a:p>
            <a:r>
              <a:rPr lang="it-IT" b="1" dirty="0">
                <a:solidFill>
                  <a:schemeClr val="bg1"/>
                </a:solidFill>
              </a:rPr>
              <a:t>Struttura di un blocco </a:t>
            </a:r>
            <a:r>
              <a:rPr lang="it-IT" b="1" dirty="0" err="1">
                <a:solidFill>
                  <a:schemeClr val="bg1"/>
                </a:solidFill>
              </a:rPr>
              <a:t>MBConv</a:t>
            </a:r>
            <a:endParaRPr lang="it-IT" dirty="0">
              <a:solidFill>
                <a:schemeClr val="bg1"/>
              </a:solidFill>
            </a:endParaRPr>
          </a:p>
          <a:p>
            <a:endParaRPr lang="it-IT" dirty="0">
              <a:solidFill>
                <a:schemeClr val="bg1"/>
              </a:solidFill>
            </a:endParaRPr>
          </a:p>
          <a:p>
            <a:pPr marL="285750" indent="-285750">
              <a:buFont typeface="Arial" panose="020B0604020202020204" pitchFamily="34" charset="0"/>
              <a:buChar char="•"/>
            </a:pPr>
            <a:r>
              <a:rPr lang="it-IT" b="1" dirty="0">
                <a:solidFill>
                  <a:schemeClr val="bg1"/>
                </a:solidFill>
              </a:rPr>
              <a:t>Espansione</a:t>
            </a:r>
            <a:r>
              <a:rPr lang="it-IT" dirty="0">
                <a:solidFill>
                  <a:schemeClr val="bg1"/>
                </a:solidFill>
              </a:rPr>
              <a:t>: Convoluzione `1x1` che aumenta il numero di canali dell'input, spesso con una non linearità come ReLU6.</a:t>
            </a:r>
          </a:p>
          <a:p>
            <a:endParaRPr lang="it-IT" dirty="0">
              <a:solidFill>
                <a:schemeClr val="bg1"/>
              </a:solidFill>
            </a:endParaRPr>
          </a:p>
          <a:p>
            <a:endParaRPr lang="it-IT" dirty="0">
              <a:solidFill>
                <a:schemeClr val="bg1"/>
              </a:solidFill>
            </a:endParaRPr>
          </a:p>
        </p:txBody>
      </p:sp>
      <p:sp>
        <p:nvSpPr>
          <p:cNvPr id="14" name="CasellaDiTesto 13">
            <a:extLst>
              <a:ext uri="{FF2B5EF4-FFF2-40B4-BE49-F238E27FC236}">
                <a16:creationId xmlns:a16="http://schemas.microsoft.com/office/drawing/2014/main" id="{5F763461-5C09-DC22-2AE2-9F2B2481028F}"/>
              </a:ext>
            </a:extLst>
          </p:cNvPr>
          <p:cNvSpPr txBox="1"/>
          <p:nvPr/>
        </p:nvSpPr>
        <p:spPr>
          <a:xfrm>
            <a:off x="155642" y="3891063"/>
            <a:ext cx="11556459" cy="3139321"/>
          </a:xfrm>
          <a:prstGeom prst="rect">
            <a:avLst/>
          </a:prstGeom>
          <a:noFill/>
        </p:spPr>
        <p:txBody>
          <a:bodyPr wrap="square" rtlCol="0">
            <a:spAutoFit/>
          </a:bodyPr>
          <a:lstStyle/>
          <a:p>
            <a:endParaRPr lang="it-IT" dirty="0">
              <a:solidFill>
                <a:schemeClr val="bg1"/>
              </a:solidFill>
            </a:endParaRPr>
          </a:p>
          <a:p>
            <a:pPr marL="285750" indent="-285750">
              <a:buFont typeface="Arial" panose="020B0604020202020204" pitchFamily="34" charset="0"/>
              <a:buChar char="•"/>
            </a:pPr>
            <a:r>
              <a:rPr lang="it-IT" b="1" dirty="0" err="1">
                <a:solidFill>
                  <a:schemeClr val="bg1"/>
                </a:solidFill>
              </a:rPr>
              <a:t>Depthwise</a:t>
            </a:r>
            <a:r>
              <a:rPr lang="it-IT" dirty="0">
                <a:solidFill>
                  <a:schemeClr val="bg1"/>
                </a:solidFill>
              </a:rPr>
              <a:t> </a:t>
            </a:r>
            <a:r>
              <a:rPr lang="it-IT" b="1" dirty="0" err="1">
                <a:solidFill>
                  <a:schemeClr val="bg1"/>
                </a:solidFill>
              </a:rPr>
              <a:t>Convolution</a:t>
            </a:r>
            <a:r>
              <a:rPr lang="it-IT" dirty="0">
                <a:solidFill>
                  <a:schemeClr val="bg1"/>
                </a:solidFill>
              </a:rPr>
              <a:t>: Convoluzione `3x3` applicata separatamente a ciascun canale in output dalla fase di </a:t>
            </a:r>
            <a:r>
              <a:rPr lang="it-IT" dirty="0" err="1">
                <a:solidFill>
                  <a:schemeClr val="bg1"/>
                </a:solidFill>
              </a:rPr>
              <a:t>espansioine</a:t>
            </a:r>
            <a:r>
              <a:rPr lang="it-IT" dirty="0">
                <a:solidFill>
                  <a:schemeClr val="bg1"/>
                </a:solidFill>
              </a:rPr>
              <a:t>. Viene seguita da una Batch </a:t>
            </a:r>
            <a:r>
              <a:rPr lang="it-IT" dirty="0" err="1">
                <a:solidFill>
                  <a:schemeClr val="bg1"/>
                </a:solidFill>
              </a:rPr>
              <a:t>Normalization</a:t>
            </a:r>
            <a:r>
              <a:rPr lang="it-IT" dirty="0">
                <a:solidFill>
                  <a:schemeClr val="bg1"/>
                </a:solidFill>
              </a:rPr>
              <a:t> e una funzione di attivazione come ReLU6. La batch </a:t>
            </a:r>
            <a:r>
              <a:rPr lang="it-IT" dirty="0" err="1">
                <a:solidFill>
                  <a:schemeClr val="bg1"/>
                </a:solidFill>
              </a:rPr>
              <a:t>normalization</a:t>
            </a:r>
            <a:r>
              <a:rPr lang="it-IT" dirty="0">
                <a:solidFill>
                  <a:schemeClr val="bg1"/>
                </a:solidFill>
              </a:rPr>
              <a:t> si occupa di normalizzare l’output della convoluzione usata per migliorare la stabilità del modello e la sua convergenza.</a:t>
            </a:r>
          </a:p>
          <a:p>
            <a:pPr marL="285750" indent="-285750">
              <a:buFont typeface="Arial" panose="020B0604020202020204" pitchFamily="34" charset="0"/>
              <a:buChar char="•"/>
            </a:pPr>
            <a:endParaRPr lang="it-IT" dirty="0">
              <a:solidFill>
                <a:schemeClr val="bg1"/>
              </a:solidFill>
            </a:endParaRPr>
          </a:p>
          <a:p>
            <a:pPr marL="285750" indent="-285750">
              <a:buFont typeface="Arial" panose="020B0604020202020204" pitchFamily="34" charset="0"/>
              <a:buChar char="•"/>
            </a:pPr>
            <a:r>
              <a:rPr lang="it-IT" b="1" dirty="0">
                <a:solidFill>
                  <a:schemeClr val="bg1"/>
                </a:solidFill>
              </a:rPr>
              <a:t>Proiezione</a:t>
            </a:r>
            <a:r>
              <a:rPr lang="it-IT" dirty="0">
                <a:solidFill>
                  <a:schemeClr val="bg1"/>
                </a:solidFill>
              </a:rPr>
              <a:t>: Convoluzione `1x1` che riduce il numero di canali all'output finale previsto, con Batch </a:t>
            </a:r>
            <a:r>
              <a:rPr lang="it-IT" dirty="0" err="1">
                <a:solidFill>
                  <a:schemeClr val="bg1"/>
                </a:solidFill>
              </a:rPr>
              <a:t>Normalization</a:t>
            </a:r>
            <a:r>
              <a:rPr lang="it-IT" dirty="0">
                <a:solidFill>
                  <a:schemeClr val="bg1"/>
                </a:solidFill>
              </a:rPr>
              <a:t> e una funzione di attivazione come ReLU6.</a:t>
            </a:r>
          </a:p>
          <a:p>
            <a:endParaRPr lang="it-IT" dirty="0">
              <a:solidFill>
                <a:schemeClr val="bg1"/>
              </a:solidFill>
            </a:endParaRPr>
          </a:p>
          <a:p>
            <a:endParaRPr lang="it-IT" dirty="0">
              <a:solidFill>
                <a:schemeClr val="bg1"/>
              </a:solidFill>
            </a:endParaRPr>
          </a:p>
          <a:p>
            <a:endParaRPr lang="it-IT" dirty="0">
              <a:solidFill>
                <a:schemeClr val="bg1"/>
              </a:solidFill>
            </a:endParaRPr>
          </a:p>
        </p:txBody>
      </p:sp>
    </p:spTree>
    <p:extLst>
      <p:ext uri="{BB962C8B-B14F-4D97-AF65-F5344CB8AC3E}">
        <p14:creationId xmlns:p14="http://schemas.microsoft.com/office/powerpoint/2010/main" val="773534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8</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EfficentNet_B3</a:t>
            </a:r>
          </a:p>
        </p:txBody>
      </p:sp>
      <p:sp>
        <p:nvSpPr>
          <p:cNvPr id="2" name="CasellaDiTesto 1">
            <a:extLst>
              <a:ext uri="{FF2B5EF4-FFF2-40B4-BE49-F238E27FC236}">
                <a16:creationId xmlns:a16="http://schemas.microsoft.com/office/drawing/2014/main" id="{C0CF5A7A-A731-47E3-6F2E-FD8A6C82F932}"/>
              </a:ext>
            </a:extLst>
          </p:cNvPr>
          <p:cNvSpPr txBox="1"/>
          <p:nvPr/>
        </p:nvSpPr>
        <p:spPr>
          <a:xfrm>
            <a:off x="531369" y="1593739"/>
            <a:ext cx="5369993" cy="2585323"/>
          </a:xfrm>
          <a:prstGeom prst="rect">
            <a:avLst/>
          </a:prstGeom>
          <a:noFill/>
        </p:spPr>
        <p:txBody>
          <a:bodyPr wrap="square" rtlCol="0">
            <a:spAutoFit/>
          </a:bodyPr>
          <a:lstStyle/>
          <a:p>
            <a:endParaRPr lang="it-IT" sz="1800" i="0" dirty="0">
              <a:solidFill>
                <a:schemeClr val="bg1"/>
              </a:solidFill>
            </a:endParaRPr>
          </a:p>
          <a:p>
            <a:r>
              <a:rPr lang="it-IT" sz="1800" b="1" i="0" dirty="0">
                <a:solidFill>
                  <a:schemeClr val="bg1"/>
                </a:solidFill>
              </a:rPr>
              <a:t>Prestazioni</a:t>
            </a:r>
          </a:p>
          <a:p>
            <a:r>
              <a:rPr lang="it-IT" dirty="0">
                <a:solidFill>
                  <a:schemeClr val="bg1"/>
                </a:solidFill>
              </a:rPr>
              <a:t>EfficientNet-B3 offre una </a:t>
            </a:r>
            <a:r>
              <a:rPr lang="it-IT" b="1" dirty="0">
                <a:solidFill>
                  <a:schemeClr val="bg1"/>
                </a:solidFill>
              </a:rPr>
              <a:t>Top-1 </a:t>
            </a:r>
            <a:r>
              <a:rPr lang="it-IT" b="1" dirty="0" err="1">
                <a:solidFill>
                  <a:schemeClr val="bg1"/>
                </a:solidFill>
              </a:rPr>
              <a:t>Accuracy</a:t>
            </a:r>
            <a:r>
              <a:rPr lang="it-IT" dirty="0">
                <a:solidFill>
                  <a:schemeClr val="bg1"/>
                </a:solidFill>
              </a:rPr>
              <a:t> di circa </a:t>
            </a:r>
            <a:r>
              <a:rPr lang="it-IT" b="1" dirty="0">
                <a:solidFill>
                  <a:schemeClr val="bg1"/>
                </a:solidFill>
              </a:rPr>
              <a:t>81.6%</a:t>
            </a:r>
            <a:r>
              <a:rPr lang="it-IT" dirty="0">
                <a:solidFill>
                  <a:schemeClr val="bg1"/>
                </a:solidFill>
              </a:rPr>
              <a:t>, dimostrando eccellenti capacità di classificazione delle immagini. Inoltre, </a:t>
            </a:r>
            <a:r>
              <a:rPr lang="it-IT" b="1" dirty="0">
                <a:solidFill>
                  <a:schemeClr val="bg1"/>
                </a:solidFill>
              </a:rPr>
              <a:t>EfficientNet-B3</a:t>
            </a:r>
            <a:r>
              <a:rPr lang="it-IT" dirty="0">
                <a:solidFill>
                  <a:schemeClr val="bg1"/>
                </a:solidFill>
              </a:rPr>
              <a:t> si distingue per l'</a:t>
            </a:r>
            <a:r>
              <a:rPr lang="it-IT" b="1" dirty="0">
                <a:solidFill>
                  <a:schemeClr val="bg1"/>
                </a:solidFill>
              </a:rPr>
              <a:t>efficienza computazionale</a:t>
            </a:r>
            <a:r>
              <a:rPr lang="it-IT" dirty="0">
                <a:solidFill>
                  <a:schemeClr val="bg1"/>
                </a:solidFill>
              </a:rPr>
              <a:t>, con un utilizzo di </a:t>
            </a:r>
            <a:r>
              <a:rPr lang="it-IT" b="1" dirty="0">
                <a:solidFill>
                  <a:schemeClr val="bg1"/>
                </a:solidFill>
              </a:rPr>
              <a:t>FLOPS</a:t>
            </a:r>
            <a:r>
              <a:rPr lang="it-IT" dirty="0">
                <a:solidFill>
                  <a:schemeClr val="bg1"/>
                </a:solidFill>
              </a:rPr>
              <a:t> (operazioni in virgola mobile per secondo) significativamente inferiore rispetto ad altri modelli di classificazione delle immagini</a:t>
            </a:r>
            <a:endParaRPr lang="it-IT" sz="1800" i="0" dirty="0">
              <a:solidFill>
                <a:schemeClr val="bg1"/>
              </a:solidFill>
            </a:endParaRPr>
          </a:p>
        </p:txBody>
      </p:sp>
      <p:pic>
        <p:nvPicPr>
          <p:cNvPr id="10" name="Immagine 9">
            <a:extLst>
              <a:ext uri="{FF2B5EF4-FFF2-40B4-BE49-F238E27FC236}">
                <a16:creationId xmlns:a16="http://schemas.microsoft.com/office/drawing/2014/main" id="{380C39C1-9FFD-88B5-0591-273930217BB7}"/>
              </a:ext>
            </a:extLst>
          </p:cNvPr>
          <p:cNvPicPr>
            <a:picLocks noChangeAspect="1"/>
          </p:cNvPicPr>
          <p:nvPr/>
        </p:nvPicPr>
        <p:blipFill>
          <a:blip r:embed="rId2"/>
          <a:stretch>
            <a:fillRect/>
          </a:stretch>
        </p:blipFill>
        <p:spPr>
          <a:xfrm>
            <a:off x="6679659" y="1593739"/>
            <a:ext cx="4547063" cy="3670521"/>
          </a:xfrm>
          <a:prstGeom prst="rect">
            <a:avLst/>
          </a:prstGeom>
        </p:spPr>
      </p:pic>
      <p:sp>
        <p:nvSpPr>
          <p:cNvPr id="11" name="Ovale 10">
            <a:extLst>
              <a:ext uri="{FF2B5EF4-FFF2-40B4-BE49-F238E27FC236}">
                <a16:creationId xmlns:a16="http://schemas.microsoft.com/office/drawing/2014/main" id="{71538EBF-AE27-AADF-D665-E2D9C9696534}"/>
              </a:ext>
            </a:extLst>
          </p:cNvPr>
          <p:cNvSpPr/>
          <p:nvPr/>
        </p:nvSpPr>
        <p:spPr>
          <a:xfrm>
            <a:off x="7110919" y="2383277"/>
            <a:ext cx="418290" cy="398834"/>
          </a:xfrm>
          <a:prstGeom prst="ellipse">
            <a:avLst/>
          </a:prstGeom>
          <a:noFill/>
          <a:ln w="28575">
            <a:solidFill>
              <a:srgbClr val="246CD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99272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F3DEF39C-283E-DD7E-237F-450A54EAC0D0}"/>
              </a:ext>
            </a:extLst>
          </p:cNvPr>
          <p:cNvSpPr>
            <a:spLocks noGrp="1"/>
          </p:cNvSpPr>
          <p:nvPr>
            <p:ph type="sldNum" sz="quarter" idx="10"/>
          </p:nvPr>
        </p:nvSpPr>
        <p:spPr/>
        <p:txBody>
          <a:bodyPr/>
          <a:lstStyle/>
          <a:p>
            <a:pPr rtl="0"/>
            <a:r>
              <a:rPr lang="it-IT"/>
              <a:t>PAGINA </a:t>
            </a:r>
            <a:fld id="{4A9B5881-4007-4345-955A-79C2656F0C49}" type="slidenum">
              <a:rPr lang="it-IT" smtClean="0"/>
              <a:pPr rtl="0"/>
              <a:t>9</a:t>
            </a:fld>
            <a:endParaRPr lang="it-IT" dirty="0"/>
          </a:p>
        </p:txBody>
      </p:sp>
      <p:sp>
        <p:nvSpPr>
          <p:cNvPr id="5" name="Titolo 1">
            <a:extLst>
              <a:ext uri="{FF2B5EF4-FFF2-40B4-BE49-F238E27FC236}">
                <a16:creationId xmlns:a16="http://schemas.microsoft.com/office/drawing/2014/main" id="{5831387B-CA1A-0223-B71C-DA7937ACDBE4}"/>
              </a:ext>
            </a:extLst>
          </p:cNvPr>
          <p:cNvSpPr txBox="1">
            <a:spLocks/>
          </p:cNvSpPr>
          <p:nvPr/>
        </p:nvSpPr>
        <p:spPr>
          <a:xfrm>
            <a:off x="0" y="4442"/>
            <a:ext cx="12192000" cy="862711"/>
          </a:xfrm>
          <a:prstGeom prst="rect">
            <a:avLst/>
          </a:prstGeom>
          <a:gradFill>
            <a:gsLst>
              <a:gs pos="1000">
                <a:schemeClr val="tx1">
                  <a:lumMod val="85000"/>
                  <a:lumOff val="15000"/>
                </a:schemeClr>
              </a:gs>
              <a:gs pos="100000">
                <a:schemeClr val="accent2">
                  <a:lumMod val="50000"/>
                </a:schemeClr>
              </a:gs>
            </a:gsLst>
            <a:lin ang="12600000" scaled="0"/>
          </a:gradFill>
        </p:spPr>
        <p:txBody>
          <a:bodyPr vert="horz" lIns="396000" tIns="45720" rIns="396000" bIns="45720" numCol="2" rtlCol="0" anchor="ctr">
            <a:normAutofit/>
          </a:bodyPr>
          <a:lstStyle>
            <a:defPPr>
              <a:defRPr lang="it-IT"/>
            </a:defPPr>
            <a:lvl1pPr algn="l" defTabSz="914400" rtl="0" eaLnBrk="1" latinLnBrk="0" hangingPunct="1">
              <a:lnSpc>
                <a:spcPct val="70000"/>
              </a:lnSpc>
              <a:spcBef>
                <a:spcPct val="0"/>
              </a:spcBef>
              <a:buNone/>
              <a:defRPr lang="it-IT" sz="5200" kern="1200" spc="-150">
                <a:solidFill>
                  <a:schemeClr val="bg1"/>
                </a:solidFill>
                <a:latin typeface="+mj-lt"/>
                <a:ea typeface="+mj-ea"/>
                <a:cs typeface="+mj-cs"/>
              </a:defRPr>
            </a:lvl1pPr>
          </a:lstStyle>
          <a:p>
            <a:r>
              <a:rPr lang="it-IT" dirty="0"/>
              <a:t>Image </a:t>
            </a:r>
            <a:r>
              <a:rPr lang="it-IT" dirty="0" err="1"/>
              <a:t>Captioning</a:t>
            </a:r>
            <a:r>
              <a:rPr lang="it-IT" dirty="0"/>
              <a:t> 			     EfficentNet_B3</a:t>
            </a:r>
          </a:p>
        </p:txBody>
      </p:sp>
      <p:pic>
        <p:nvPicPr>
          <p:cNvPr id="6" name="Immagine 5">
            <a:extLst>
              <a:ext uri="{FF2B5EF4-FFF2-40B4-BE49-F238E27FC236}">
                <a16:creationId xmlns:a16="http://schemas.microsoft.com/office/drawing/2014/main" id="{0A841223-4416-ACD1-DA2C-9651E6E68B0A}"/>
              </a:ext>
            </a:extLst>
          </p:cNvPr>
          <p:cNvPicPr>
            <a:picLocks noChangeAspect="1"/>
          </p:cNvPicPr>
          <p:nvPr/>
        </p:nvPicPr>
        <p:blipFill>
          <a:blip r:embed="rId2"/>
          <a:stretch>
            <a:fillRect/>
          </a:stretch>
        </p:blipFill>
        <p:spPr>
          <a:xfrm>
            <a:off x="296209" y="1842804"/>
            <a:ext cx="10877279" cy="2719319"/>
          </a:xfrm>
          <a:prstGeom prst="rect">
            <a:avLst/>
          </a:prstGeom>
        </p:spPr>
      </p:pic>
      <p:sp>
        <p:nvSpPr>
          <p:cNvPr id="8" name="Rectangle 1">
            <a:extLst>
              <a:ext uri="{FF2B5EF4-FFF2-40B4-BE49-F238E27FC236}">
                <a16:creationId xmlns:a16="http://schemas.microsoft.com/office/drawing/2014/main" id="{A656B93C-1BB9-FA0A-7038-9D74A2FEF5A6}"/>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
        <p:nvSpPr>
          <p:cNvPr id="14" name="CasellaDiTesto 13">
            <a:extLst>
              <a:ext uri="{FF2B5EF4-FFF2-40B4-BE49-F238E27FC236}">
                <a16:creationId xmlns:a16="http://schemas.microsoft.com/office/drawing/2014/main" id="{BC1C42EE-CC66-13E3-F12C-574B02ED4033}"/>
              </a:ext>
            </a:extLst>
          </p:cNvPr>
          <p:cNvSpPr txBox="1"/>
          <p:nvPr/>
        </p:nvSpPr>
        <p:spPr>
          <a:xfrm>
            <a:off x="296209" y="1281434"/>
            <a:ext cx="7485154" cy="2246769"/>
          </a:xfrm>
          <a:prstGeom prst="rect">
            <a:avLst/>
          </a:prstGeom>
          <a:noFill/>
        </p:spPr>
        <p:txBody>
          <a:bodyPr wrap="square" rtlCol="0">
            <a:spAutoFit/>
          </a:bodyPr>
          <a:lstStyle/>
          <a:p>
            <a:pPr lvl="0" eaLnBrk="0" fontAlgn="base" hangingPunct="0">
              <a:spcBef>
                <a:spcPct val="0"/>
              </a:spcBef>
              <a:spcAft>
                <a:spcPct val="0"/>
              </a:spcAft>
            </a:pPr>
            <a:r>
              <a:rPr lang="it-IT" altLang="it-IT" sz="2800" b="1" dirty="0">
                <a:solidFill>
                  <a:schemeClr val="bg1"/>
                </a:solidFill>
              </a:rPr>
              <a:t>Utilizzo della </a:t>
            </a:r>
            <a:r>
              <a:rPr lang="it-IT" altLang="it-IT" sz="2800" b="1" dirty="0" err="1">
                <a:solidFill>
                  <a:schemeClr val="bg1"/>
                </a:solidFill>
              </a:rPr>
              <a:t>EfficentNet</a:t>
            </a:r>
            <a:endParaRPr lang="it-IT" altLang="it-IT" sz="2800" b="1" dirty="0">
              <a:solidFill>
                <a:schemeClr val="bg1"/>
              </a:solidFill>
            </a:endParaRPr>
          </a:p>
          <a:p>
            <a:pPr lvl="0" eaLnBrk="0" fontAlgn="base" hangingPunct="0">
              <a:spcBef>
                <a:spcPct val="0"/>
              </a:spcBef>
              <a:spcAft>
                <a:spcPct val="0"/>
              </a:spcAft>
              <a:buFontTx/>
              <a:buChar char="•"/>
            </a:pPr>
            <a:r>
              <a:rPr lang="it-IT" altLang="it-IT" sz="1600" b="1" dirty="0">
                <a:solidFill>
                  <a:srgbClr val="FF0000"/>
                </a:solidFill>
              </a:rPr>
              <a:t>Estrazione delle caratteristiche:</a:t>
            </a:r>
            <a:r>
              <a:rPr lang="it-IT" altLang="it-IT" sz="1600" dirty="0">
                <a:solidFill>
                  <a:srgbClr val="FF0000"/>
                </a:solidFill>
              </a:rPr>
              <a:t> </a:t>
            </a:r>
            <a:r>
              <a:rPr lang="it-IT" altLang="it-IT" sz="1600" dirty="0">
                <a:solidFill>
                  <a:schemeClr val="bg1"/>
                </a:solidFill>
              </a:rPr>
              <a:t>EfficientNet-B3 analizza l'immagine in input e ne estrae le caratteristiche più rilevanti, creando un tensore a quattro dimensioni.</a:t>
            </a:r>
          </a:p>
          <a:p>
            <a:pPr lvl="0" eaLnBrk="0" fontAlgn="base" hangingPunct="0">
              <a:spcBef>
                <a:spcPct val="0"/>
              </a:spcBef>
              <a:spcAft>
                <a:spcPct val="0"/>
              </a:spcAft>
              <a:buFontTx/>
              <a:buChar char="•"/>
            </a:pPr>
            <a:r>
              <a:rPr lang="it-IT" altLang="it-IT" sz="1600" b="1" dirty="0">
                <a:solidFill>
                  <a:srgbClr val="FF0000"/>
                </a:solidFill>
              </a:rPr>
              <a:t>Appiattimento:</a:t>
            </a:r>
            <a:r>
              <a:rPr lang="it-IT" altLang="it-IT" sz="1600" dirty="0">
                <a:solidFill>
                  <a:srgbClr val="FF0000"/>
                </a:solidFill>
              </a:rPr>
              <a:t> </a:t>
            </a:r>
            <a:r>
              <a:rPr lang="it-IT" altLang="it-IT" sz="1600" dirty="0">
                <a:solidFill>
                  <a:schemeClr val="bg1"/>
                </a:solidFill>
              </a:rPr>
              <a:t>Il tensore a quattro dimensioni viene "appiattito" in un vettore unidimensionale, disponendo tutte le informazioni in un'unica sequenza di numeri.</a:t>
            </a:r>
          </a:p>
          <a:p>
            <a:pPr lvl="0" eaLnBrk="0" fontAlgn="base" hangingPunct="0">
              <a:spcBef>
                <a:spcPct val="0"/>
              </a:spcBef>
              <a:spcAft>
                <a:spcPct val="0"/>
              </a:spcAft>
              <a:buFontTx/>
              <a:buChar char="•"/>
            </a:pPr>
            <a:r>
              <a:rPr lang="it-IT" altLang="it-IT" sz="1600" b="1" dirty="0">
                <a:solidFill>
                  <a:srgbClr val="FF0000"/>
                </a:solidFill>
              </a:rPr>
              <a:t>Proiezione nello spazio di </a:t>
            </a:r>
            <a:r>
              <a:rPr lang="it-IT" altLang="it-IT" sz="1600" b="1" dirty="0" err="1">
                <a:solidFill>
                  <a:srgbClr val="FF0000"/>
                </a:solidFill>
              </a:rPr>
              <a:t>embedding</a:t>
            </a:r>
            <a:r>
              <a:rPr lang="it-IT" altLang="it-IT" sz="1600" b="1" dirty="0">
                <a:solidFill>
                  <a:srgbClr val="FF0000"/>
                </a:solidFill>
              </a:rPr>
              <a:t>:</a:t>
            </a:r>
            <a:r>
              <a:rPr lang="it-IT" altLang="it-IT" sz="1600" dirty="0">
                <a:solidFill>
                  <a:srgbClr val="FF0000"/>
                </a:solidFill>
              </a:rPr>
              <a:t> </a:t>
            </a:r>
            <a:r>
              <a:rPr lang="it-IT" altLang="it-IT" sz="1600" dirty="0">
                <a:solidFill>
                  <a:schemeClr val="bg1"/>
                </a:solidFill>
              </a:rPr>
              <a:t>Il vettore appiattito viene proiettato in uno spazio a 256 dimensioni tramite il </a:t>
            </a:r>
            <a:r>
              <a:rPr lang="it-IT" altLang="it-IT" sz="1600" dirty="0" err="1">
                <a:solidFill>
                  <a:schemeClr val="bg1"/>
                </a:solidFill>
              </a:rPr>
              <a:t>layer</a:t>
            </a:r>
            <a:r>
              <a:rPr lang="it-IT" altLang="it-IT" sz="1600" dirty="0">
                <a:solidFill>
                  <a:schemeClr val="bg1"/>
                </a:solidFill>
              </a:rPr>
              <a:t> di </a:t>
            </a:r>
            <a:r>
              <a:rPr lang="it-IT" altLang="it-IT" sz="1600" dirty="0" err="1">
                <a:solidFill>
                  <a:schemeClr val="bg1"/>
                </a:solidFill>
              </a:rPr>
              <a:t>embedding</a:t>
            </a:r>
            <a:r>
              <a:rPr lang="it-IT" altLang="it-IT" sz="1600" dirty="0">
                <a:solidFill>
                  <a:schemeClr val="bg1"/>
                </a:solidFill>
              </a:rPr>
              <a:t>. Questo processo crea una rappresentazione compatta e densa delle caratteristiche dell'immagine.</a:t>
            </a:r>
          </a:p>
        </p:txBody>
      </p:sp>
      <p:pic>
        <p:nvPicPr>
          <p:cNvPr id="11" name="Immagine 10">
            <a:extLst>
              <a:ext uri="{FF2B5EF4-FFF2-40B4-BE49-F238E27FC236}">
                <a16:creationId xmlns:a16="http://schemas.microsoft.com/office/drawing/2014/main" id="{5AC9AC09-0B49-2402-3ABB-5E500745A031}"/>
              </a:ext>
            </a:extLst>
          </p:cNvPr>
          <p:cNvPicPr>
            <a:picLocks noChangeAspect="1"/>
          </p:cNvPicPr>
          <p:nvPr/>
        </p:nvPicPr>
        <p:blipFill>
          <a:blip r:embed="rId3"/>
          <a:stretch>
            <a:fillRect/>
          </a:stretch>
        </p:blipFill>
        <p:spPr>
          <a:xfrm>
            <a:off x="701232" y="3961839"/>
            <a:ext cx="9808295" cy="1381611"/>
          </a:xfrm>
          <a:prstGeom prst="rect">
            <a:avLst/>
          </a:prstGeom>
        </p:spPr>
      </p:pic>
      <p:sp>
        <p:nvSpPr>
          <p:cNvPr id="15" name="CasellaDiTesto 14">
            <a:extLst>
              <a:ext uri="{FF2B5EF4-FFF2-40B4-BE49-F238E27FC236}">
                <a16:creationId xmlns:a16="http://schemas.microsoft.com/office/drawing/2014/main" id="{1A42F9F9-0507-F716-62D6-381318E3A0DA}"/>
              </a:ext>
            </a:extLst>
          </p:cNvPr>
          <p:cNvSpPr txBox="1"/>
          <p:nvPr/>
        </p:nvSpPr>
        <p:spPr>
          <a:xfrm>
            <a:off x="564267" y="1818943"/>
            <a:ext cx="10789533" cy="1077218"/>
          </a:xfrm>
          <a:prstGeom prst="rect">
            <a:avLst/>
          </a:prstGeom>
          <a:noFill/>
        </p:spPr>
        <p:txBody>
          <a:bodyPr wrap="square" rtlCol="0">
            <a:spAutoFit/>
          </a:bodyPr>
          <a:lstStyle/>
          <a:p>
            <a:r>
              <a:rPr lang="it-IT" sz="1600" b="1" dirty="0" err="1">
                <a:solidFill>
                  <a:schemeClr val="bg1"/>
                </a:solidFill>
              </a:rPr>
              <a:t>Embed</a:t>
            </a:r>
            <a:r>
              <a:rPr lang="it-IT" sz="1600" b="1" dirty="0">
                <a:solidFill>
                  <a:schemeClr val="bg1"/>
                </a:solidFill>
              </a:rPr>
              <a:t> Size: </a:t>
            </a:r>
            <a:r>
              <a:rPr lang="it-IT" sz="1600" dirty="0">
                <a:solidFill>
                  <a:schemeClr val="bg1"/>
                </a:solidFill>
              </a:rPr>
              <a:t>è la lunghezza del vettore che rappresenta un'immagine dopo essere passata attraverso il </a:t>
            </a:r>
            <a:r>
              <a:rPr lang="it-IT" sz="1600" dirty="0" err="1">
                <a:solidFill>
                  <a:schemeClr val="bg1"/>
                </a:solidFill>
              </a:rPr>
              <a:t>layer</a:t>
            </a:r>
            <a:r>
              <a:rPr lang="it-IT" sz="1600" dirty="0">
                <a:solidFill>
                  <a:schemeClr val="bg1"/>
                </a:solidFill>
              </a:rPr>
              <a:t> di </a:t>
            </a:r>
            <a:r>
              <a:rPr lang="it-IT" sz="1600" dirty="0" err="1">
                <a:solidFill>
                  <a:schemeClr val="bg1"/>
                </a:solidFill>
              </a:rPr>
              <a:t>embedding</a:t>
            </a:r>
            <a:r>
              <a:rPr lang="it-IT" sz="1600" dirty="0">
                <a:solidFill>
                  <a:schemeClr val="bg1"/>
                </a:solidFill>
              </a:rPr>
              <a:t>.</a:t>
            </a:r>
          </a:p>
          <a:p>
            <a:pPr lvl="1"/>
            <a:r>
              <a:rPr lang="it-IT" sz="1600" b="1" dirty="0">
                <a:solidFill>
                  <a:schemeClr val="bg1"/>
                </a:solidFill>
              </a:rPr>
              <a:t>A cosa serve?</a:t>
            </a:r>
            <a:endParaRPr lang="it-IT" sz="1600" dirty="0">
              <a:solidFill>
                <a:schemeClr val="bg1"/>
              </a:solidFill>
            </a:endParaRPr>
          </a:p>
          <a:p>
            <a:pPr lvl="1"/>
            <a:r>
              <a:rPr lang="it-IT" sz="1600" b="1" dirty="0">
                <a:solidFill>
                  <a:schemeClr val="bg1"/>
                </a:solidFill>
              </a:rPr>
              <a:t>Cattura delle relazioni semantiche:</a:t>
            </a:r>
            <a:r>
              <a:rPr lang="it-IT" sz="1600" dirty="0">
                <a:solidFill>
                  <a:schemeClr val="bg1"/>
                </a:solidFill>
              </a:rPr>
              <a:t> Lo spazio di </a:t>
            </a:r>
            <a:r>
              <a:rPr lang="it-IT" sz="1600" dirty="0" err="1">
                <a:solidFill>
                  <a:schemeClr val="bg1"/>
                </a:solidFill>
              </a:rPr>
              <a:t>embedding</a:t>
            </a:r>
            <a:r>
              <a:rPr lang="it-IT" sz="1600" dirty="0">
                <a:solidFill>
                  <a:schemeClr val="bg1"/>
                </a:solidFill>
              </a:rPr>
              <a:t> cerca di catturare le relazioni semantiche tra diverse immagini. Immagini simili tendono a essere rappresentate da vettori vicini nello spazio di </a:t>
            </a:r>
            <a:r>
              <a:rPr lang="it-IT" sz="1600" dirty="0" err="1">
                <a:solidFill>
                  <a:schemeClr val="bg1"/>
                </a:solidFill>
              </a:rPr>
              <a:t>embedding</a:t>
            </a:r>
            <a:r>
              <a:rPr lang="it-IT" sz="1600" dirty="0">
                <a:solidFill>
                  <a:schemeClr val="bg1"/>
                </a:solidFill>
              </a:rPr>
              <a:t>.</a:t>
            </a:r>
          </a:p>
        </p:txBody>
      </p:sp>
      <p:sp>
        <p:nvSpPr>
          <p:cNvPr id="16" name="CasellaDiTesto 15">
            <a:extLst>
              <a:ext uri="{FF2B5EF4-FFF2-40B4-BE49-F238E27FC236}">
                <a16:creationId xmlns:a16="http://schemas.microsoft.com/office/drawing/2014/main" id="{B437E2DD-073D-76EE-B666-7A1184835733}"/>
              </a:ext>
            </a:extLst>
          </p:cNvPr>
          <p:cNvSpPr txBox="1"/>
          <p:nvPr/>
        </p:nvSpPr>
        <p:spPr>
          <a:xfrm>
            <a:off x="701232" y="3942485"/>
            <a:ext cx="10789533" cy="2308324"/>
          </a:xfrm>
          <a:prstGeom prst="rect">
            <a:avLst/>
          </a:prstGeom>
          <a:noFill/>
        </p:spPr>
        <p:txBody>
          <a:bodyPr wrap="square" rtlCol="0">
            <a:spAutoFit/>
          </a:bodyPr>
          <a:lstStyle/>
          <a:p>
            <a:r>
              <a:rPr lang="it-IT" sz="1600" b="1" dirty="0">
                <a:solidFill>
                  <a:schemeClr val="bg1"/>
                </a:solidFill>
              </a:rPr>
              <a:t>Batch size</a:t>
            </a:r>
            <a:r>
              <a:rPr lang="it-IT" sz="1600" dirty="0">
                <a:solidFill>
                  <a:schemeClr val="bg1"/>
                </a:solidFill>
              </a:rPr>
              <a:t> rappresenta il numero di immagini che vengono processate contemporaneamente durante l'addestramento della rete neurale.</a:t>
            </a:r>
          </a:p>
          <a:p>
            <a:pPr lvl="1"/>
            <a:r>
              <a:rPr lang="it-IT" sz="1600" b="1" dirty="0">
                <a:solidFill>
                  <a:schemeClr val="bg1"/>
                </a:solidFill>
              </a:rPr>
              <a:t>A cosa serve?</a:t>
            </a:r>
            <a:endParaRPr lang="it-IT" sz="1600" dirty="0">
              <a:solidFill>
                <a:schemeClr val="bg1"/>
              </a:solidFill>
            </a:endParaRPr>
          </a:p>
          <a:p>
            <a:pPr lvl="1"/>
            <a:r>
              <a:rPr lang="it-IT" sz="1600" b="1" dirty="0">
                <a:solidFill>
                  <a:schemeClr val="bg1"/>
                </a:solidFill>
              </a:rPr>
              <a:t>Stima del gradiente:</a:t>
            </a:r>
            <a:r>
              <a:rPr lang="it-IT" sz="1600" dirty="0">
                <a:solidFill>
                  <a:schemeClr val="bg1"/>
                </a:solidFill>
              </a:rPr>
              <a:t> Il gradiente della funzione di costo viene calcolato sulla base di un batch di esempi, piuttosto che su un singolo esempio o tutti gli esempi. Questo permette di ottenere una stima più stabile del gradiente e di accelerare la convergenza dell'addestramento.</a:t>
            </a:r>
          </a:p>
          <a:p>
            <a:pPr lvl="1"/>
            <a:r>
              <a:rPr lang="it-IT" sz="1600" b="1" dirty="0">
                <a:solidFill>
                  <a:schemeClr val="bg1"/>
                </a:solidFill>
              </a:rPr>
              <a:t>Generalizzazione:</a:t>
            </a:r>
            <a:r>
              <a:rPr lang="it-IT" sz="1600" dirty="0">
                <a:solidFill>
                  <a:schemeClr val="bg1"/>
                </a:solidFill>
              </a:rPr>
              <a:t> Una batch size più grande può aiutare a migliorare la generalizzazione del modello, rendendolo meno sensibile alle variazioni nei dati di addestramento.</a:t>
            </a:r>
          </a:p>
          <a:p>
            <a:pPr lvl="2"/>
            <a:r>
              <a:rPr lang="it-IT" sz="1600" dirty="0">
                <a:solidFill>
                  <a:schemeClr val="bg1"/>
                </a:solidFill>
              </a:rPr>
              <a:t>.</a:t>
            </a:r>
          </a:p>
        </p:txBody>
      </p:sp>
      <p:sp>
        <p:nvSpPr>
          <p:cNvPr id="2" name="CasellaDiTesto 1">
            <a:extLst>
              <a:ext uri="{FF2B5EF4-FFF2-40B4-BE49-F238E27FC236}">
                <a16:creationId xmlns:a16="http://schemas.microsoft.com/office/drawing/2014/main" id="{C0CF5A7A-A731-47E3-6F2E-FD8A6C82F932}"/>
              </a:ext>
            </a:extLst>
          </p:cNvPr>
          <p:cNvSpPr txBox="1"/>
          <p:nvPr/>
        </p:nvSpPr>
        <p:spPr>
          <a:xfrm>
            <a:off x="304152" y="977819"/>
            <a:ext cx="11887848" cy="5016758"/>
          </a:xfrm>
          <a:prstGeom prst="rect">
            <a:avLst/>
          </a:prstGeom>
          <a:noFill/>
        </p:spPr>
        <p:txBody>
          <a:bodyPr wrap="square" rtlCol="0">
            <a:spAutoFit/>
          </a:bodyPr>
          <a:lstStyle/>
          <a:p>
            <a:endParaRPr lang="it-IT" sz="1800" i="0" dirty="0">
              <a:solidFill>
                <a:schemeClr val="bg1"/>
              </a:solidFill>
            </a:endParaRPr>
          </a:p>
          <a:p>
            <a:r>
              <a:rPr lang="it-IT" sz="2800" b="1" i="0" dirty="0">
                <a:solidFill>
                  <a:schemeClr val="bg1"/>
                </a:solidFill>
              </a:rPr>
              <a:t>Definizione della </a:t>
            </a:r>
            <a:r>
              <a:rPr lang="it-IT" sz="2800" b="1" i="0" dirty="0" err="1">
                <a:solidFill>
                  <a:schemeClr val="bg1"/>
                </a:solidFill>
              </a:rPr>
              <a:t>EfficentNet</a:t>
            </a:r>
            <a:endParaRPr lang="it-IT" sz="2800" b="1" i="0" dirty="0">
              <a:solidFill>
                <a:schemeClr val="bg1"/>
              </a:solidFill>
            </a:endParaRPr>
          </a:p>
          <a:p>
            <a:r>
              <a:rPr lang="it-IT" sz="1600" dirty="0">
                <a:solidFill>
                  <a:schemeClr val="bg1"/>
                </a:solidFill>
              </a:rPr>
              <a:t>L'encoder CNN proposto si basa sull'architettura </a:t>
            </a:r>
            <a:r>
              <a:rPr lang="it-IT" sz="1600" dirty="0" err="1">
                <a:solidFill>
                  <a:schemeClr val="bg1"/>
                </a:solidFill>
              </a:rPr>
              <a:t>pre</a:t>
            </a:r>
            <a:r>
              <a:rPr lang="it-IT" sz="1600" dirty="0">
                <a:solidFill>
                  <a:schemeClr val="bg1"/>
                </a:solidFill>
              </a:rPr>
              <a:t>-addestrata EfficientNet-B3.</a:t>
            </a:r>
          </a:p>
          <a:p>
            <a:r>
              <a:rPr lang="it-IT" sz="1600" b="1" dirty="0">
                <a:solidFill>
                  <a:srgbClr val="FF0000"/>
                </a:solidFill>
              </a:rPr>
              <a:t>Inizializzazione e Fine-tuning:</a:t>
            </a:r>
            <a:endParaRPr lang="it-IT" sz="1600" dirty="0">
              <a:solidFill>
                <a:srgbClr val="FF0000"/>
              </a:solidFill>
            </a:endParaRPr>
          </a:p>
          <a:p>
            <a:r>
              <a:rPr lang="it-IT" sz="1600" dirty="0">
                <a:solidFill>
                  <a:schemeClr val="bg1"/>
                </a:solidFill>
              </a:rPr>
              <a:t>La rete viene inizializzata con i pesi </a:t>
            </a:r>
            <a:r>
              <a:rPr lang="it-IT" sz="1600" dirty="0" err="1">
                <a:solidFill>
                  <a:schemeClr val="bg1"/>
                </a:solidFill>
              </a:rPr>
              <a:t>pre</a:t>
            </a:r>
            <a:r>
              <a:rPr lang="it-IT" sz="1600" dirty="0">
                <a:solidFill>
                  <a:schemeClr val="bg1"/>
                </a:solidFill>
              </a:rPr>
              <a:t>-addestrati su </a:t>
            </a:r>
            <a:r>
              <a:rPr lang="it-IT" sz="1600" dirty="0" err="1">
                <a:solidFill>
                  <a:schemeClr val="bg1"/>
                </a:solidFill>
              </a:rPr>
              <a:t>ImageNet</a:t>
            </a:r>
            <a:r>
              <a:rPr lang="it-IT" sz="1600" dirty="0">
                <a:solidFill>
                  <a:schemeClr val="bg1"/>
                </a:solidFill>
              </a:rPr>
              <a:t>, sfruttando così le conoscenze acquisite.</a:t>
            </a:r>
          </a:p>
          <a:p>
            <a:r>
              <a:rPr lang="it-IT" sz="1600" b="1" dirty="0">
                <a:solidFill>
                  <a:srgbClr val="FF0000"/>
                </a:solidFill>
              </a:rPr>
              <a:t>Congelamento dei Pesi</a:t>
            </a:r>
            <a:r>
              <a:rPr lang="it-IT" sz="1600" b="1" dirty="0">
                <a:solidFill>
                  <a:schemeClr val="bg1"/>
                </a:solidFill>
              </a:rPr>
              <a:t>:</a:t>
            </a:r>
            <a:r>
              <a:rPr lang="it-IT" sz="1600" dirty="0">
                <a:solidFill>
                  <a:schemeClr val="bg1"/>
                </a:solidFill>
              </a:rPr>
              <a:t> La maggior parte dei pesi viene congelata, impedendo loro di essere aggiornati durante l'addestramento. Questo consente di mantenere le features generali apprese durante il </a:t>
            </a:r>
            <a:r>
              <a:rPr lang="it-IT" sz="1600" dirty="0" err="1">
                <a:solidFill>
                  <a:schemeClr val="bg1"/>
                </a:solidFill>
              </a:rPr>
              <a:t>pre</a:t>
            </a:r>
            <a:r>
              <a:rPr lang="it-IT" sz="1600" dirty="0">
                <a:solidFill>
                  <a:schemeClr val="bg1"/>
                </a:solidFill>
              </a:rPr>
              <a:t>-addestramento e di focalizzare l'addestramento sulle caratteristiche più specifiche del nuovo compito.</a:t>
            </a:r>
          </a:p>
          <a:p>
            <a:r>
              <a:rPr lang="it-IT" sz="1600" b="1" dirty="0">
                <a:solidFill>
                  <a:srgbClr val="FF0000"/>
                </a:solidFill>
              </a:rPr>
              <a:t>Fine-tuning</a:t>
            </a:r>
            <a:r>
              <a:rPr lang="it-IT" sz="1600" b="1" dirty="0">
                <a:solidFill>
                  <a:schemeClr val="bg1"/>
                </a:solidFill>
              </a:rPr>
              <a:t>:</a:t>
            </a:r>
            <a:r>
              <a:rPr lang="it-IT" sz="1600" dirty="0">
                <a:solidFill>
                  <a:schemeClr val="bg1"/>
                </a:solidFill>
              </a:rPr>
              <a:t> Solo l'ultimo livello della rete, dopo la rimozione del classificatore, viene sottoposto a fine-tuning. In questo modo, la rete può adattarsi meglio al nuovo compito senza compromettere le features generali estratte presenti sul modello </a:t>
            </a:r>
            <a:r>
              <a:rPr lang="it-IT" sz="1600" dirty="0" err="1">
                <a:solidFill>
                  <a:schemeClr val="bg1"/>
                </a:solidFill>
              </a:rPr>
              <a:t>preaddestrato</a:t>
            </a:r>
            <a:r>
              <a:rPr lang="it-IT" sz="1600" dirty="0">
                <a:solidFill>
                  <a:schemeClr val="bg1"/>
                </a:solidFill>
              </a:rPr>
              <a:t>.</a:t>
            </a:r>
          </a:p>
          <a:p>
            <a:r>
              <a:rPr lang="it-IT" sz="1600" b="1" dirty="0">
                <a:solidFill>
                  <a:srgbClr val="FF0000"/>
                </a:solidFill>
              </a:rPr>
              <a:t>Rimozione del Classificatore</a:t>
            </a:r>
            <a:r>
              <a:rPr lang="it-IT" sz="1600" b="1" dirty="0">
                <a:solidFill>
                  <a:schemeClr val="bg1"/>
                </a:solidFill>
              </a:rPr>
              <a:t>:</a:t>
            </a:r>
            <a:r>
              <a:rPr lang="it-IT" sz="1600" dirty="0">
                <a:solidFill>
                  <a:schemeClr val="bg1"/>
                </a:solidFill>
              </a:rPr>
              <a:t> Il GAP viene rimosso poiché il suo scopo è ridurre la dimensionalità della feature </a:t>
            </a:r>
            <a:r>
              <a:rPr lang="it-IT" sz="1600" dirty="0" err="1">
                <a:solidFill>
                  <a:schemeClr val="bg1"/>
                </a:solidFill>
              </a:rPr>
              <a:t>map</a:t>
            </a:r>
            <a:r>
              <a:rPr lang="it-IT" sz="1600" dirty="0">
                <a:solidFill>
                  <a:schemeClr val="bg1"/>
                </a:solidFill>
              </a:rPr>
              <a:t> per la classificazione, mentre FC e </a:t>
            </a:r>
            <a:r>
              <a:rPr lang="it-IT" sz="1600" dirty="0" err="1">
                <a:solidFill>
                  <a:schemeClr val="bg1"/>
                </a:solidFill>
              </a:rPr>
              <a:t>Softmax</a:t>
            </a:r>
            <a:r>
              <a:rPr lang="it-IT" sz="1600" dirty="0">
                <a:solidFill>
                  <a:schemeClr val="bg1"/>
                </a:solidFill>
              </a:rPr>
              <a:t>  vengono rimossi in quanto sono specifici per il compito di classificazione e non sono necessari per l'estrazione di features.</a:t>
            </a:r>
          </a:p>
          <a:p>
            <a:r>
              <a:rPr lang="it-IT" sz="1600" b="1" dirty="0">
                <a:solidFill>
                  <a:srgbClr val="FF0000"/>
                </a:solidFill>
              </a:rPr>
              <a:t>Aggiunta del Livello di </a:t>
            </a:r>
            <a:r>
              <a:rPr lang="it-IT" sz="1600" b="1" dirty="0" err="1">
                <a:solidFill>
                  <a:srgbClr val="FF0000"/>
                </a:solidFill>
              </a:rPr>
              <a:t>Embedding</a:t>
            </a:r>
            <a:r>
              <a:rPr lang="it-IT" sz="1600" b="1" dirty="0">
                <a:solidFill>
                  <a:srgbClr val="FF0000"/>
                </a:solidFill>
              </a:rPr>
              <a:t>:</a:t>
            </a:r>
            <a:endParaRPr lang="it-IT" sz="1600" dirty="0">
              <a:solidFill>
                <a:srgbClr val="FF0000"/>
              </a:solidFill>
            </a:endParaRPr>
          </a:p>
          <a:p>
            <a:r>
              <a:rPr lang="it-IT" sz="1600" dirty="0">
                <a:solidFill>
                  <a:schemeClr val="bg1"/>
                </a:solidFill>
              </a:rPr>
              <a:t>A questo punto il tensore di output dell’ultimo strato convoluzionale è di dimensioni [</a:t>
            </a:r>
            <a:r>
              <a:rPr lang="it-IT" sz="1600" dirty="0" err="1">
                <a:solidFill>
                  <a:schemeClr val="bg1"/>
                </a:solidFill>
              </a:rPr>
              <a:t>batch_size</a:t>
            </a:r>
            <a:r>
              <a:rPr lang="it-IT" sz="1600" dirty="0">
                <a:solidFill>
                  <a:schemeClr val="bg1"/>
                </a:solidFill>
              </a:rPr>
              <a:t>=64, 1536, 7, 7], è però necessario aggiungere un livello che mappi il tensore multidimensionale in un vettore unidimensionale di dimensione </a:t>
            </a:r>
            <a:r>
              <a:rPr lang="it-IT" sz="1600" dirty="0" err="1">
                <a:solidFill>
                  <a:schemeClr val="bg1"/>
                </a:solidFill>
              </a:rPr>
              <a:t>embed_size</a:t>
            </a:r>
            <a:r>
              <a:rPr lang="it-IT" sz="1600" dirty="0">
                <a:solidFill>
                  <a:schemeClr val="bg1"/>
                </a:solidFill>
              </a:rPr>
              <a:t>=256, questo livello è chiamato di </a:t>
            </a:r>
            <a:r>
              <a:rPr lang="it-IT" sz="1600" dirty="0" err="1">
                <a:solidFill>
                  <a:schemeClr val="bg1"/>
                </a:solidFill>
              </a:rPr>
              <a:t>embedding</a:t>
            </a:r>
            <a:r>
              <a:rPr lang="it-IT" sz="1600" dirty="0">
                <a:solidFill>
                  <a:schemeClr val="bg1"/>
                </a:solidFill>
              </a:rPr>
              <a:t>.</a:t>
            </a:r>
          </a:p>
          <a:p>
            <a:pPr lvl="0" eaLnBrk="0" fontAlgn="base" hangingPunct="0">
              <a:spcBef>
                <a:spcPct val="0"/>
              </a:spcBef>
              <a:spcAft>
                <a:spcPct val="0"/>
              </a:spcAft>
            </a:pPr>
            <a:endParaRPr lang="it-IT" altLang="it-IT" sz="1600" dirty="0">
              <a:solidFill>
                <a:schemeClr val="bg1"/>
              </a:solidFill>
            </a:endParaRPr>
          </a:p>
          <a:p>
            <a:endParaRPr lang="it-IT" i="0" dirty="0">
              <a:solidFill>
                <a:schemeClr val="bg1"/>
              </a:solidFill>
            </a:endParaRPr>
          </a:p>
        </p:txBody>
      </p:sp>
    </p:spTree>
    <p:extLst>
      <p:ext uri="{BB962C8B-B14F-4D97-AF65-F5344CB8AC3E}">
        <p14:creationId xmlns:p14="http://schemas.microsoft.com/office/powerpoint/2010/main" val="269990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2"/>
                                        </p:tgtEl>
                                        <p:attrNameLst>
                                          <p:attrName>ppt_w</p:attrName>
                                        </p:attrNameLst>
                                      </p:cBhvr>
                                      <p:tavLst>
                                        <p:tav tm="0">
                                          <p:val>
                                            <p:strVal val="ppt_w"/>
                                          </p:val>
                                        </p:tav>
                                        <p:tav tm="100000">
                                          <p:val>
                                            <p:fltVal val="0"/>
                                          </p:val>
                                        </p:tav>
                                      </p:tavLst>
                                    </p:anim>
                                    <p:anim calcmode="lin" valueType="num">
                                      <p:cBhvr>
                                        <p:cTn id="7" dur="500"/>
                                        <p:tgtEl>
                                          <p:spTgt spid="2"/>
                                        </p:tgtEl>
                                        <p:attrNameLst>
                                          <p:attrName>ppt_h</p:attrName>
                                        </p:attrNameLst>
                                      </p:cBhvr>
                                      <p:tavLst>
                                        <p:tav tm="0">
                                          <p:val>
                                            <p:strVal val="ppt_h"/>
                                          </p:val>
                                        </p:tav>
                                        <p:tav tm="100000">
                                          <p:val>
                                            <p:fltVal val="0"/>
                                          </p:val>
                                        </p:tav>
                                      </p:tavLst>
                                    </p:anim>
                                    <p:animEffect transition="out" filter="fade">
                                      <p:cBhvr>
                                        <p:cTn id="8" dur="500"/>
                                        <p:tgtEl>
                                          <p:spTgt spid="2"/>
                                        </p:tgtEl>
                                      </p:cBhvr>
                                    </p:animEffect>
                                    <p:set>
                                      <p:cBhvr>
                                        <p:cTn id="9" dur="1" fill="hold">
                                          <p:stCondLst>
                                            <p:cond delay="499"/>
                                          </p:stCondLst>
                                        </p:cTn>
                                        <p:tgtEl>
                                          <p:spTgt spid="2"/>
                                        </p:tgtEl>
                                        <p:attrNameLst>
                                          <p:attrName>style.visibility</p:attrName>
                                        </p:attrNameLst>
                                      </p:cBhvr>
                                      <p:to>
                                        <p:strVal val="hidden"/>
                                      </p:to>
                                    </p:set>
                                  </p:childTnLst>
                                </p:cTn>
                              </p:par>
                              <p:par>
                                <p:cTn id="10" presetID="53" presetClass="entr" presetSubtype="16"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xit" presetSubtype="32" fill="hold" nodeType="clickEffect">
                                  <p:stCondLst>
                                    <p:cond delay="0"/>
                                  </p:stCondLst>
                                  <p:childTnLst>
                                    <p:anim calcmode="lin" valueType="num">
                                      <p:cBhvr>
                                        <p:cTn id="18" dur="500"/>
                                        <p:tgtEl>
                                          <p:spTgt spid="6"/>
                                        </p:tgtEl>
                                        <p:attrNameLst>
                                          <p:attrName>ppt_w</p:attrName>
                                        </p:attrNameLst>
                                      </p:cBhvr>
                                      <p:tavLst>
                                        <p:tav tm="0">
                                          <p:val>
                                            <p:strVal val="ppt_w"/>
                                          </p:val>
                                        </p:tav>
                                        <p:tav tm="100000">
                                          <p:val>
                                            <p:fltVal val="0"/>
                                          </p:val>
                                        </p:tav>
                                      </p:tavLst>
                                    </p:anim>
                                    <p:anim calcmode="lin" valueType="num">
                                      <p:cBhvr>
                                        <p:cTn id="19" dur="500"/>
                                        <p:tgtEl>
                                          <p:spTgt spid="6"/>
                                        </p:tgtEl>
                                        <p:attrNameLst>
                                          <p:attrName>ppt_h</p:attrName>
                                        </p:attrNameLst>
                                      </p:cBhvr>
                                      <p:tavLst>
                                        <p:tav tm="0">
                                          <p:val>
                                            <p:strVal val="ppt_h"/>
                                          </p:val>
                                        </p:tav>
                                        <p:tav tm="100000">
                                          <p:val>
                                            <p:fltVal val="0"/>
                                          </p:val>
                                        </p:tav>
                                      </p:tavLst>
                                    </p:anim>
                                    <p:animEffect transition="out" filter="fad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ppt_w</p:attrName>
                                        </p:attrNameLst>
                                      </p:cBhvr>
                                      <p:tavLst>
                                        <p:tav tm="0">
                                          <p:val>
                                            <p:fltVal val="0"/>
                                          </p:val>
                                        </p:tav>
                                        <p:tav tm="100000">
                                          <p:val>
                                            <p:strVal val="#ppt_w"/>
                                          </p:val>
                                        </p:tav>
                                      </p:tavLst>
                                    </p:anim>
                                    <p:anim calcmode="lin" valueType="num">
                                      <p:cBhvr>
                                        <p:cTn id="27" dur="500" fill="hold"/>
                                        <p:tgtEl>
                                          <p:spTgt spid="14"/>
                                        </p:tgtEl>
                                        <p:attrNameLst>
                                          <p:attrName>ppt_h</p:attrName>
                                        </p:attrNameLst>
                                      </p:cBhvr>
                                      <p:tavLst>
                                        <p:tav tm="0">
                                          <p:val>
                                            <p:fltVal val="0"/>
                                          </p:val>
                                        </p:tav>
                                        <p:tav tm="100000">
                                          <p:val>
                                            <p:strVal val="#ppt_h"/>
                                          </p:val>
                                        </p:tav>
                                      </p:tavLst>
                                    </p:anim>
                                    <p:animEffect transition="in" filter="fade">
                                      <p:cBhvr>
                                        <p:cTn id="28" dur="500"/>
                                        <p:tgtEl>
                                          <p:spTgt spid="14"/>
                                        </p:tgtEl>
                                      </p:cBhvr>
                                    </p:animEffect>
                                  </p:childTnLst>
                                </p:cTn>
                              </p:par>
                              <p:par>
                                <p:cTn id="29" presetID="53" presetClass="entr" presetSubtype="16"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xit" presetSubtype="32" fill="hold" grpId="1" nodeType="clickEffect">
                                  <p:stCondLst>
                                    <p:cond delay="0"/>
                                  </p:stCondLst>
                                  <p:childTnLst>
                                    <p:anim calcmode="lin" valueType="num">
                                      <p:cBhvr>
                                        <p:cTn id="37" dur="500"/>
                                        <p:tgtEl>
                                          <p:spTgt spid="14"/>
                                        </p:tgtEl>
                                        <p:attrNameLst>
                                          <p:attrName>ppt_w</p:attrName>
                                        </p:attrNameLst>
                                      </p:cBhvr>
                                      <p:tavLst>
                                        <p:tav tm="0">
                                          <p:val>
                                            <p:strVal val="ppt_w"/>
                                          </p:val>
                                        </p:tav>
                                        <p:tav tm="100000">
                                          <p:val>
                                            <p:fltVal val="0"/>
                                          </p:val>
                                        </p:tav>
                                      </p:tavLst>
                                    </p:anim>
                                    <p:anim calcmode="lin" valueType="num">
                                      <p:cBhvr>
                                        <p:cTn id="38" dur="500"/>
                                        <p:tgtEl>
                                          <p:spTgt spid="14"/>
                                        </p:tgtEl>
                                        <p:attrNameLst>
                                          <p:attrName>ppt_h</p:attrName>
                                        </p:attrNameLst>
                                      </p:cBhvr>
                                      <p:tavLst>
                                        <p:tav tm="0">
                                          <p:val>
                                            <p:strVal val="ppt_h"/>
                                          </p:val>
                                        </p:tav>
                                        <p:tav tm="100000">
                                          <p:val>
                                            <p:fltVal val="0"/>
                                          </p:val>
                                        </p:tav>
                                      </p:tavLst>
                                    </p:anim>
                                    <p:animEffect transition="out" filter="fade">
                                      <p:cBhvr>
                                        <p:cTn id="39" dur="500"/>
                                        <p:tgtEl>
                                          <p:spTgt spid="14"/>
                                        </p:tgtEl>
                                      </p:cBhvr>
                                    </p:animEffect>
                                    <p:set>
                                      <p:cBhvr>
                                        <p:cTn id="40" dur="1" fill="hold">
                                          <p:stCondLst>
                                            <p:cond delay="499"/>
                                          </p:stCondLst>
                                        </p:cTn>
                                        <p:tgtEl>
                                          <p:spTgt spid="14"/>
                                        </p:tgtEl>
                                        <p:attrNameLst>
                                          <p:attrName>style.visibility</p:attrName>
                                        </p:attrNameLst>
                                      </p:cBhvr>
                                      <p:to>
                                        <p:strVal val="hidden"/>
                                      </p:to>
                                    </p:set>
                                  </p:childTnLst>
                                </p:cTn>
                              </p:par>
                              <p:par>
                                <p:cTn id="41" presetID="53" presetClass="exit" presetSubtype="32" fill="hold" nodeType="withEffect">
                                  <p:stCondLst>
                                    <p:cond delay="0"/>
                                  </p:stCondLst>
                                  <p:childTnLst>
                                    <p:anim calcmode="lin" valueType="num">
                                      <p:cBhvr>
                                        <p:cTn id="42" dur="500"/>
                                        <p:tgtEl>
                                          <p:spTgt spid="11"/>
                                        </p:tgtEl>
                                        <p:attrNameLst>
                                          <p:attrName>ppt_w</p:attrName>
                                        </p:attrNameLst>
                                      </p:cBhvr>
                                      <p:tavLst>
                                        <p:tav tm="0">
                                          <p:val>
                                            <p:strVal val="ppt_w"/>
                                          </p:val>
                                        </p:tav>
                                        <p:tav tm="100000">
                                          <p:val>
                                            <p:fltVal val="0"/>
                                          </p:val>
                                        </p:tav>
                                      </p:tavLst>
                                    </p:anim>
                                    <p:anim calcmode="lin" valueType="num">
                                      <p:cBhvr>
                                        <p:cTn id="43" dur="500"/>
                                        <p:tgtEl>
                                          <p:spTgt spid="11"/>
                                        </p:tgtEl>
                                        <p:attrNameLst>
                                          <p:attrName>ppt_h</p:attrName>
                                        </p:attrNameLst>
                                      </p:cBhvr>
                                      <p:tavLst>
                                        <p:tav tm="0">
                                          <p:val>
                                            <p:strVal val="ppt_h"/>
                                          </p:val>
                                        </p:tav>
                                        <p:tav tm="100000">
                                          <p:val>
                                            <p:fltVal val="0"/>
                                          </p:val>
                                        </p:tav>
                                      </p:tavLst>
                                    </p:anim>
                                    <p:animEffect transition="out" filter="fade">
                                      <p:cBhvr>
                                        <p:cTn id="44" dur="500"/>
                                        <p:tgtEl>
                                          <p:spTgt spid="11"/>
                                        </p:tgtEl>
                                      </p:cBhvr>
                                    </p:animEffect>
                                    <p:set>
                                      <p:cBhvr>
                                        <p:cTn id="45" dur="1" fill="hold">
                                          <p:stCondLst>
                                            <p:cond delay="499"/>
                                          </p:stCondLst>
                                        </p:cTn>
                                        <p:tgtEl>
                                          <p:spTgt spid="11"/>
                                        </p:tgtEl>
                                        <p:attrNameLst>
                                          <p:attrName>style.visibility</p:attrName>
                                        </p:attrNameLst>
                                      </p:cBhvr>
                                      <p:to>
                                        <p:strVal val="hidden"/>
                                      </p:to>
                                    </p:set>
                                  </p:childTnLst>
                                </p:cTn>
                              </p:par>
                              <p:par>
                                <p:cTn id="46" presetID="53" presetClass="entr" presetSubtype="16"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 calcmode="lin" valueType="num">
                                      <p:cBhvr>
                                        <p:cTn id="48" dur="500" fill="hold"/>
                                        <p:tgtEl>
                                          <p:spTgt spid="16"/>
                                        </p:tgtEl>
                                        <p:attrNameLst>
                                          <p:attrName>ppt_w</p:attrName>
                                        </p:attrNameLst>
                                      </p:cBhvr>
                                      <p:tavLst>
                                        <p:tav tm="0">
                                          <p:val>
                                            <p:fltVal val="0"/>
                                          </p:val>
                                        </p:tav>
                                        <p:tav tm="100000">
                                          <p:val>
                                            <p:strVal val="#ppt_w"/>
                                          </p:val>
                                        </p:tav>
                                      </p:tavLst>
                                    </p:anim>
                                    <p:anim calcmode="lin" valueType="num">
                                      <p:cBhvr>
                                        <p:cTn id="49" dur="500" fill="hold"/>
                                        <p:tgtEl>
                                          <p:spTgt spid="16"/>
                                        </p:tgtEl>
                                        <p:attrNameLst>
                                          <p:attrName>ppt_h</p:attrName>
                                        </p:attrNameLst>
                                      </p:cBhvr>
                                      <p:tavLst>
                                        <p:tav tm="0">
                                          <p:val>
                                            <p:fltVal val="0"/>
                                          </p:val>
                                        </p:tav>
                                        <p:tav tm="100000">
                                          <p:val>
                                            <p:strVal val="#ppt_h"/>
                                          </p:val>
                                        </p:tav>
                                      </p:tavLst>
                                    </p:anim>
                                    <p:animEffect transition="in" filter="fade">
                                      <p:cBhvr>
                                        <p:cTn id="50" dur="500"/>
                                        <p:tgtEl>
                                          <p:spTgt spid="16"/>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 calcmode="lin" valueType="num">
                                      <p:cBhvr>
                                        <p:cTn id="53" dur="500" fill="hold"/>
                                        <p:tgtEl>
                                          <p:spTgt spid="15"/>
                                        </p:tgtEl>
                                        <p:attrNameLst>
                                          <p:attrName>ppt_w</p:attrName>
                                        </p:attrNameLst>
                                      </p:cBhvr>
                                      <p:tavLst>
                                        <p:tav tm="0">
                                          <p:val>
                                            <p:fltVal val="0"/>
                                          </p:val>
                                        </p:tav>
                                        <p:tav tm="100000">
                                          <p:val>
                                            <p:strVal val="#ppt_w"/>
                                          </p:val>
                                        </p:tav>
                                      </p:tavLst>
                                    </p:anim>
                                    <p:anim calcmode="lin" valueType="num">
                                      <p:cBhvr>
                                        <p:cTn id="54" dur="500" fill="hold"/>
                                        <p:tgtEl>
                                          <p:spTgt spid="15"/>
                                        </p:tgtEl>
                                        <p:attrNameLst>
                                          <p:attrName>ppt_h</p:attrName>
                                        </p:attrNameLst>
                                      </p:cBhvr>
                                      <p:tavLst>
                                        <p:tav tm="0">
                                          <p:val>
                                            <p:fltVal val="0"/>
                                          </p:val>
                                        </p:tav>
                                        <p:tav tm="100000">
                                          <p:val>
                                            <p:strVal val="#ppt_h"/>
                                          </p:val>
                                        </p:tav>
                                      </p:tavLst>
                                    </p:anim>
                                    <p:animEffect transition="in" filter="fade">
                                      <p:cBhvr>
                                        <p:cTn id="5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15" grpId="0"/>
      <p:bldP spid="16" grpId="0"/>
      <p:bldP spid="2" grpId="0"/>
    </p:bldLst>
  </p:timing>
</p:sld>
</file>

<file path=ppt/theme/theme1.xml><?xml version="1.0" encoding="utf-8"?>
<a:theme xmlns:a="http://schemas.openxmlformats.org/drawingml/2006/main" name="Tema di Office">
  <a:themeElements>
    <a:clrScheme name="Custom 254">
      <a:dk1>
        <a:srgbClr val="000000"/>
      </a:dk1>
      <a:lt1>
        <a:srgbClr val="FFFFFF"/>
      </a:lt1>
      <a:dk2>
        <a:srgbClr val="242A41"/>
      </a:dk2>
      <a:lt2>
        <a:srgbClr val="E2E8E3"/>
      </a:lt2>
      <a:accent1>
        <a:srgbClr val="5370C5"/>
      </a:accent1>
      <a:accent2>
        <a:srgbClr val="17B2D1"/>
      </a:accent2>
      <a:accent3>
        <a:srgbClr val="2978E7"/>
      </a:accent3>
      <a:accent4>
        <a:srgbClr val="7829E7"/>
      </a:accent4>
      <a:accent5>
        <a:srgbClr val="B517D5"/>
      </a:accent5>
      <a:accent6>
        <a:srgbClr val="E729B7"/>
      </a:accent6>
      <a:hlink>
        <a:srgbClr val="5370C5"/>
      </a:hlink>
      <a:folHlink>
        <a:srgbClr val="7F7F7F"/>
      </a:folHlink>
    </a:clrScheme>
    <a:fontScheme name="MS Surge Teach Light and Dark">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3067405_TF34098415_Win32" id="{35935E1A-3A99-4478-95C0-4A21CBE0E1CB}" vid="{A212ED96-7959-4E99-A13A-125D50D6DBEC}"/>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254">
    <a:dk1>
      <a:srgbClr val="000000"/>
    </a:dk1>
    <a:lt1>
      <a:srgbClr val="FFFFFF"/>
    </a:lt1>
    <a:dk2>
      <a:srgbClr val="242A41"/>
    </a:dk2>
    <a:lt2>
      <a:srgbClr val="E2E8E3"/>
    </a:lt2>
    <a:accent1>
      <a:srgbClr val="5370C5"/>
    </a:accent1>
    <a:accent2>
      <a:srgbClr val="17B2D1"/>
    </a:accent2>
    <a:accent3>
      <a:srgbClr val="2978E7"/>
    </a:accent3>
    <a:accent4>
      <a:srgbClr val="7829E7"/>
    </a:accent4>
    <a:accent5>
      <a:srgbClr val="B517D5"/>
    </a:accent5>
    <a:accent6>
      <a:srgbClr val="E729B7"/>
    </a:accent6>
    <a:hlink>
      <a:srgbClr val="5370C5"/>
    </a:hlink>
    <a:folHlink>
      <a:srgbClr val="7F7F7F"/>
    </a:folHlink>
  </a:clrScheme>
</a:themeOverride>
</file>

<file path=ppt/theme/themeOverride2.xml><?xml version="1.0" encoding="utf-8"?>
<a:themeOverride xmlns:a="http://schemas.openxmlformats.org/drawingml/2006/main">
  <a:clrScheme name="Custom 254">
    <a:dk1>
      <a:srgbClr val="000000"/>
    </a:dk1>
    <a:lt1>
      <a:srgbClr val="FFFFFF"/>
    </a:lt1>
    <a:dk2>
      <a:srgbClr val="242A41"/>
    </a:dk2>
    <a:lt2>
      <a:srgbClr val="E2E8E3"/>
    </a:lt2>
    <a:accent1>
      <a:srgbClr val="5370C5"/>
    </a:accent1>
    <a:accent2>
      <a:srgbClr val="17B2D1"/>
    </a:accent2>
    <a:accent3>
      <a:srgbClr val="2978E7"/>
    </a:accent3>
    <a:accent4>
      <a:srgbClr val="7829E7"/>
    </a:accent4>
    <a:accent5>
      <a:srgbClr val="B517D5"/>
    </a:accent5>
    <a:accent6>
      <a:srgbClr val="E729B7"/>
    </a:accent6>
    <a:hlink>
      <a:srgbClr val="5370C5"/>
    </a:hlink>
    <a:folHlink>
      <a:srgbClr val="7F7F7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C7B5194-E537-408E-9CFF-66A6141D5DE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FCFB5EA-1DDA-4423-A8FC-85579F36DE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F9969FA-0C19-40F2-9B6F-EADA7B231A6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Presentazione classica per corso aziendale con animazione</Template>
  <TotalTime>5007</TotalTime>
  <Words>4970</Words>
  <Application>Microsoft Office PowerPoint</Application>
  <PresentationFormat>Widescreen</PresentationFormat>
  <Paragraphs>351</Paragraphs>
  <Slides>28</Slides>
  <Notes>6</Notes>
  <HiddenSlides>0</HiddenSlides>
  <MMClips>0</MMClips>
  <ScaleCrop>false</ScaleCrop>
  <HeadingPairs>
    <vt:vector size="6" baseType="variant">
      <vt:variant>
        <vt:lpstr>Caratteri utilizzati</vt:lpstr>
      </vt:variant>
      <vt:variant>
        <vt:i4>10</vt:i4>
      </vt:variant>
      <vt:variant>
        <vt:lpstr>Tema</vt:lpstr>
      </vt:variant>
      <vt:variant>
        <vt:i4>1</vt:i4>
      </vt:variant>
      <vt:variant>
        <vt:lpstr>Titoli diapositive</vt:lpstr>
      </vt:variant>
      <vt:variant>
        <vt:i4>28</vt:i4>
      </vt:variant>
    </vt:vector>
  </HeadingPairs>
  <TitlesOfParts>
    <vt:vector size="39" baseType="lpstr">
      <vt:lpstr>Arial</vt:lpstr>
      <vt:lpstr>Arial Unicode MS</vt:lpstr>
      <vt:lpstr>Calibri</vt:lpstr>
      <vt:lpstr>Calibri Light</vt:lpstr>
      <vt:lpstr>Cambria</vt:lpstr>
      <vt:lpstr>Cambria Math</vt:lpstr>
      <vt:lpstr>Lato</vt:lpstr>
      <vt:lpstr>Nunito</vt:lpstr>
      <vt:lpstr>Söhne</vt:lpstr>
      <vt:lpstr>Wingdings</vt:lpstr>
      <vt:lpstr>Tema di Office</vt:lpstr>
      <vt:lpstr>DEEP LEARNING</vt:lpstr>
      <vt:lpstr>Esercizi svolti</vt:lpstr>
      <vt:lpstr>Framework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dc:creator>Giulio Duso</dc:creator>
  <cp:lastModifiedBy>Giulio Duso</cp:lastModifiedBy>
  <cp:revision>3</cp:revision>
  <dcterms:created xsi:type="dcterms:W3CDTF">2024-05-18T11:26:41Z</dcterms:created>
  <dcterms:modified xsi:type="dcterms:W3CDTF">2024-08-26T08:48:27Z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